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75"/>
  </p:notesMasterIdLst>
  <p:handoutMasterIdLst>
    <p:handoutMasterId r:id="rId76"/>
  </p:handoutMasterIdLst>
  <p:sldIdLst>
    <p:sldId id="327" r:id="rId5"/>
    <p:sldId id="261" r:id="rId6"/>
    <p:sldId id="274" r:id="rId7"/>
    <p:sldId id="268" r:id="rId8"/>
    <p:sldId id="291" r:id="rId9"/>
    <p:sldId id="332" r:id="rId10"/>
    <p:sldId id="280" r:id="rId11"/>
    <p:sldId id="306" r:id="rId12"/>
    <p:sldId id="292" r:id="rId13"/>
    <p:sldId id="343" r:id="rId14"/>
    <p:sldId id="277" r:id="rId15"/>
    <p:sldId id="335" r:id="rId16"/>
    <p:sldId id="307" r:id="rId17"/>
    <p:sldId id="281" r:id="rId18"/>
    <p:sldId id="283" r:id="rId19"/>
    <p:sldId id="284" r:id="rId20"/>
    <p:sldId id="282" r:id="rId21"/>
    <p:sldId id="285" r:id="rId22"/>
    <p:sldId id="286" r:id="rId23"/>
    <p:sldId id="287" r:id="rId24"/>
    <p:sldId id="288" r:id="rId25"/>
    <p:sldId id="289" r:id="rId26"/>
    <p:sldId id="290" r:id="rId27"/>
    <p:sldId id="278" r:id="rId28"/>
    <p:sldId id="341" r:id="rId29"/>
    <p:sldId id="337" r:id="rId30"/>
    <p:sldId id="338" r:id="rId31"/>
    <p:sldId id="339" r:id="rId32"/>
    <p:sldId id="342" r:id="rId33"/>
    <p:sldId id="329" r:id="rId34"/>
    <p:sldId id="302" r:id="rId35"/>
    <p:sldId id="316" r:id="rId36"/>
    <p:sldId id="319" r:id="rId37"/>
    <p:sldId id="328" r:id="rId38"/>
    <p:sldId id="309" r:id="rId39"/>
    <p:sldId id="293" r:id="rId40"/>
    <p:sldId id="294" r:id="rId41"/>
    <p:sldId id="322" r:id="rId42"/>
    <p:sldId id="297" r:id="rId43"/>
    <p:sldId id="331" r:id="rId44"/>
    <p:sldId id="298" r:id="rId45"/>
    <p:sldId id="325" r:id="rId46"/>
    <p:sldId id="321" r:id="rId47"/>
    <p:sldId id="344" r:id="rId48"/>
    <p:sldId id="345" r:id="rId49"/>
    <p:sldId id="346" r:id="rId50"/>
    <p:sldId id="348" r:id="rId51"/>
    <p:sldId id="352" r:id="rId52"/>
    <p:sldId id="353" r:id="rId53"/>
    <p:sldId id="347" r:id="rId54"/>
    <p:sldId id="324" r:id="rId55"/>
    <p:sldId id="323" r:id="rId56"/>
    <p:sldId id="299" r:id="rId57"/>
    <p:sldId id="310" r:id="rId58"/>
    <p:sldId id="312" r:id="rId59"/>
    <p:sldId id="311" r:id="rId60"/>
    <p:sldId id="300" r:id="rId61"/>
    <p:sldId id="301" r:id="rId62"/>
    <p:sldId id="317" r:id="rId63"/>
    <p:sldId id="334" r:id="rId64"/>
    <p:sldId id="304" r:id="rId65"/>
    <p:sldId id="303" r:id="rId66"/>
    <p:sldId id="314" r:id="rId67"/>
    <p:sldId id="315" r:id="rId68"/>
    <p:sldId id="351" r:id="rId69"/>
    <p:sldId id="350" r:id="rId70"/>
    <p:sldId id="305" r:id="rId71"/>
    <p:sldId id="313" r:id="rId72"/>
    <p:sldId id="296" r:id="rId73"/>
    <p:sldId id="333" r:id="rId7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216101-4936-4465-91C6-7E1AB5A4B7C8}">
          <p14:sldIdLst>
            <p14:sldId id="327"/>
            <p14:sldId id="261"/>
          </p14:sldIdLst>
        </p14:section>
        <p14:section name="Relevance: both" id="{B8D5A308-6A34-47A9-9898-8C8385DF4400}">
          <p14:sldIdLst>
            <p14:sldId id="274"/>
            <p14:sldId id="268"/>
            <p14:sldId id="291"/>
            <p14:sldId id="332"/>
            <p14:sldId id="280"/>
            <p14:sldId id="306"/>
            <p14:sldId id="292"/>
            <p14:sldId id="343"/>
            <p14:sldId id="277"/>
            <p14:sldId id="335"/>
            <p14:sldId id="307"/>
            <p14:sldId id="281"/>
            <p14:sldId id="283"/>
            <p14:sldId id="284"/>
            <p14:sldId id="282"/>
            <p14:sldId id="285"/>
            <p14:sldId id="286"/>
            <p14:sldId id="287"/>
            <p14:sldId id="288"/>
            <p14:sldId id="289"/>
            <p14:sldId id="290"/>
            <p14:sldId id="278"/>
            <p14:sldId id="341"/>
            <p14:sldId id="337"/>
            <p14:sldId id="338"/>
            <p14:sldId id="339"/>
            <p14:sldId id="342"/>
            <p14:sldId id="329"/>
            <p14:sldId id="302"/>
            <p14:sldId id="316"/>
            <p14:sldId id="319"/>
            <p14:sldId id="328"/>
            <p14:sldId id="309"/>
            <p14:sldId id="293"/>
            <p14:sldId id="294"/>
          </p14:sldIdLst>
        </p14:section>
        <p14:section name="Relevance: Analyst training" id="{7E87BF92-3A7D-4E63-A594-6397CC96B705}">
          <p14:sldIdLst>
            <p14:sldId id="322"/>
            <p14:sldId id="297"/>
            <p14:sldId id="331"/>
            <p14:sldId id="298"/>
            <p14:sldId id="325"/>
            <p14:sldId id="321"/>
            <p14:sldId id="344"/>
            <p14:sldId id="345"/>
            <p14:sldId id="346"/>
            <p14:sldId id="348"/>
            <p14:sldId id="352"/>
            <p14:sldId id="353"/>
            <p14:sldId id="347"/>
            <p14:sldId id="324"/>
            <p14:sldId id="323"/>
            <p14:sldId id="299"/>
            <p14:sldId id="310"/>
            <p14:sldId id="312"/>
          </p14:sldIdLst>
        </p14:section>
        <p14:section name="Relevance: both" id="{C4E5C8C1-942B-43B4-BB14-91179D714B55}">
          <p14:sldIdLst>
            <p14:sldId id="311"/>
            <p14:sldId id="300"/>
            <p14:sldId id="301"/>
            <p14:sldId id="317"/>
            <p14:sldId id="334"/>
            <p14:sldId id="304"/>
            <p14:sldId id="303"/>
            <p14:sldId id="314"/>
            <p14:sldId id="315"/>
            <p14:sldId id="351"/>
            <p14:sldId id="350"/>
            <p14:sldId id="305"/>
            <p14:sldId id="313"/>
            <p14:sldId id="296"/>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BA"/>
    <a:srgbClr val="FFFFFE"/>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701CA0-C91C-4C5A-A4C2-BDB5FFD95E6E}" v="135" dt="2023-02-09T15:40:55.798"/>
    <p1510:client id="{66248724-41EB-B103-5497-EE80B13368C7}" v="20" dt="2023-02-09T15:56:17.7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3225" autoAdjust="0"/>
  </p:normalViewPr>
  <p:slideViewPr>
    <p:cSldViewPr snapToGrid="0">
      <p:cViewPr varScale="1">
        <p:scale>
          <a:sx n="62" d="100"/>
          <a:sy n="62" d="100"/>
        </p:scale>
        <p:origin x="816"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ra WISHAH" userId="72089144-da43-4082-a6aa-d77401d50df3" providerId="ADAL" clId="{47701CA0-C91C-4C5A-A4C2-BDB5FFD95E6E}"/>
    <pc:docChg chg="undo custSel addSld delSld modSld sldOrd delSection modSection">
      <pc:chgData name="Isra WISHAH" userId="72089144-da43-4082-a6aa-d77401d50df3" providerId="ADAL" clId="{47701CA0-C91C-4C5A-A4C2-BDB5FFD95E6E}" dt="2023-02-09T15:58:30.233" v="5225" actId="108"/>
      <pc:docMkLst>
        <pc:docMk/>
      </pc:docMkLst>
      <pc:sldChg chg="modSp mod">
        <pc:chgData name="Isra WISHAH" userId="72089144-da43-4082-a6aa-d77401d50df3" providerId="ADAL" clId="{47701CA0-C91C-4C5A-A4C2-BDB5FFD95E6E}" dt="2023-02-09T10:04:46.706" v="4450" actId="20577"/>
        <pc:sldMkLst>
          <pc:docMk/>
          <pc:sldMk cId="1472955817" sldId="261"/>
        </pc:sldMkLst>
        <pc:spChg chg="mod">
          <ac:chgData name="Isra WISHAH" userId="72089144-da43-4082-a6aa-d77401d50df3" providerId="ADAL" clId="{47701CA0-C91C-4C5A-A4C2-BDB5FFD95E6E}" dt="2023-02-09T10:04:46.706" v="4450" actId="20577"/>
          <ac:spMkLst>
            <pc:docMk/>
            <pc:sldMk cId="1472955817" sldId="261"/>
            <ac:spMk id="12" creationId="{52D83F10-A12A-DC43-92D2-9708578359F6}"/>
          </ac:spMkLst>
        </pc:spChg>
      </pc:sldChg>
      <pc:sldChg chg="modSp mod">
        <pc:chgData name="Isra WISHAH" userId="72089144-da43-4082-a6aa-d77401d50df3" providerId="ADAL" clId="{47701CA0-C91C-4C5A-A4C2-BDB5FFD95E6E}" dt="2022-12-29T15:09:28.125" v="3388" actId="403"/>
        <pc:sldMkLst>
          <pc:docMk/>
          <pc:sldMk cId="2423551076" sldId="274"/>
        </pc:sldMkLst>
        <pc:spChg chg="mod">
          <ac:chgData name="Isra WISHAH" userId="72089144-da43-4082-a6aa-d77401d50df3" providerId="ADAL" clId="{47701CA0-C91C-4C5A-A4C2-BDB5FFD95E6E}" dt="2022-12-29T15:09:28.125" v="3388" actId="403"/>
          <ac:spMkLst>
            <pc:docMk/>
            <pc:sldMk cId="2423551076" sldId="274"/>
            <ac:spMk id="4" creationId="{37488CCE-91B8-894E-A02C-7215AD7A0490}"/>
          </ac:spMkLst>
        </pc:spChg>
        <pc:spChg chg="mod">
          <ac:chgData name="Isra WISHAH" userId="72089144-da43-4082-a6aa-d77401d50df3" providerId="ADAL" clId="{47701CA0-C91C-4C5A-A4C2-BDB5FFD95E6E}" dt="2022-12-23T09:19:11.488" v="11" actId="1076"/>
          <ac:spMkLst>
            <pc:docMk/>
            <pc:sldMk cId="2423551076" sldId="274"/>
            <ac:spMk id="9" creationId="{0B814BA3-6E03-D042-910F-DC8CF162B335}"/>
          </ac:spMkLst>
        </pc:spChg>
      </pc:sldChg>
      <pc:sldChg chg="addSp delSp modSp mod delCm">
        <pc:chgData name="Isra WISHAH" userId="72089144-da43-4082-a6aa-d77401d50df3" providerId="ADAL" clId="{47701CA0-C91C-4C5A-A4C2-BDB5FFD95E6E}" dt="2023-02-09T15:17:12.569" v="5141" actId="6549"/>
        <pc:sldMkLst>
          <pc:docMk/>
          <pc:sldMk cId="3885395789" sldId="277"/>
        </pc:sldMkLst>
        <pc:spChg chg="mod">
          <ac:chgData name="Isra WISHAH" userId="72089144-da43-4082-a6aa-d77401d50df3" providerId="ADAL" clId="{47701CA0-C91C-4C5A-A4C2-BDB5FFD95E6E}" dt="2023-02-09T15:17:12.569" v="5141" actId="6549"/>
          <ac:spMkLst>
            <pc:docMk/>
            <pc:sldMk cId="3885395789" sldId="277"/>
            <ac:spMk id="5" creationId="{CCE44228-7046-42B9-BA71-8BAA80F18D84}"/>
          </ac:spMkLst>
        </pc:spChg>
        <pc:spChg chg="add del">
          <ac:chgData name="Isra WISHAH" userId="72089144-da43-4082-a6aa-d77401d50df3" providerId="ADAL" clId="{47701CA0-C91C-4C5A-A4C2-BDB5FFD95E6E}" dt="2023-02-09T10:48:09.978" v="4642" actId="478"/>
          <ac:spMkLst>
            <pc:docMk/>
            <pc:sldMk cId="3885395789" sldId="277"/>
            <ac:spMk id="6" creationId="{22638714-41EC-4142-AA48-CDE81E58913A}"/>
          </ac:spMkLst>
        </pc:spChg>
        <pc:picChg chg="del">
          <ac:chgData name="Isra WISHAH" userId="72089144-da43-4082-a6aa-d77401d50df3" providerId="ADAL" clId="{47701CA0-C91C-4C5A-A4C2-BDB5FFD95E6E}" dt="2023-02-09T10:48:07.736" v="4641" actId="478"/>
          <ac:picMkLst>
            <pc:docMk/>
            <pc:sldMk cId="3885395789" sldId="277"/>
            <ac:picMk id="4" creationId="{74D387AE-A28B-49DA-B551-C9D440FA822E}"/>
          </ac:picMkLst>
        </pc:picChg>
        <pc:picChg chg="add mod">
          <ac:chgData name="Isra WISHAH" userId="72089144-da43-4082-a6aa-d77401d50df3" providerId="ADAL" clId="{47701CA0-C91C-4C5A-A4C2-BDB5FFD95E6E}" dt="2023-02-09T10:49:04.739" v="4650" actId="1076"/>
          <ac:picMkLst>
            <pc:docMk/>
            <pc:sldMk cId="3885395789" sldId="277"/>
            <ac:picMk id="7" creationId="{C12AF27B-40C6-4574-92E0-E2D4A1BD2582}"/>
          </ac:picMkLst>
        </pc:picChg>
      </pc:sldChg>
      <pc:sldChg chg="modSp mod ord">
        <pc:chgData name="Isra WISHAH" userId="72089144-da43-4082-a6aa-d77401d50df3" providerId="ADAL" clId="{47701CA0-C91C-4C5A-A4C2-BDB5FFD95E6E}" dt="2022-12-29T09:56:55.732" v="2559"/>
        <pc:sldMkLst>
          <pc:docMk/>
          <pc:sldMk cId="2093431704" sldId="278"/>
        </pc:sldMkLst>
        <pc:graphicFrameChg chg="modGraphic">
          <ac:chgData name="Isra WISHAH" userId="72089144-da43-4082-a6aa-d77401d50df3" providerId="ADAL" clId="{47701CA0-C91C-4C5A-A4C2-BDB5FFD95E6E}" dt="2022-12-29T09:56:33.693" v="2555" actId="20577"/>
          <ac:graphicFrameMkLst>
            <pc:docMk/>
            <pc:sldMk cId="2093431704" sldId="278"/>
            <ac:graphicFrameMk id="4" creationId="{7944DE60-67EF-434E-9A89-3F036ED1A432}"/>
          </ac:graphicFrameMkLst>
        </pc:graphicFrameChg>
      </pc:sldChg>
      <pc:sldChg chg="modSp">
        <pc:chgData name="Isra WISHAH" userId="72089144-da43-4082-a6aa-d77401d50df3" providerId="ADAL" clId="{47701CA0-C91C-4C5A-A4C2-BDB5FFD95E6E}" dt="2022-12-29T09:59:49.948" v="2561" actId="20577"/>
        <pc:sldMkLst>
          <pc:docMk/>
          <pc:sldMk cId="1117696226" sldId="280"/>
        </pc:sldMkLst>
        <pc:spChg chg="mod">
          <ac:chgData name="Isra WISHAH" userId="72089144-da43-4082-a6aa-d77401d50df3" providerId="ADAL" clId="{47701CA0-C91C-4C5A-A4C2-BDB5FFD95E6E}" dt="2022-12-29T09:59:49.948" v="2561" actId="20577"/>
          <ac:spMkLst>
            <pc:docMk/>
            <pc:sldMk cId="1117696226" sldId="280"/>
            <ac:spMk id="3" creationId="{00000000-0000-0000-0000-000000000000}"/>
          </ac:spMkLst>
        </pc:spChg>
      </pc:sldChg>
      <pc:sldChg chg="modSp mod delCm">
        <pc:chgData name="Isra WISHAH" userId="72089144-da43-4082-a6aa-d77401d50df3" providerId="ADAL" clId="{47701CA0-C91C-4C5A-A4C2-BDB5FFD95E6E}" dt="2022-12-29T09:43:32.995" v="2353"/>
        <pc:sldMkLst>
          <pc:docMk/>
          <pc:sldMk cId="3351570311" sldId="283"/>
        </pc:sldMkLst>
        <pc:spChg chg="mod">
          <ac:chgData name="Isra WISHAH" userId="72089144-da43-4082-a6aa-d77401d50df3" providerId="ADAL" clId="{47701CA0-C91C-4C5A-A4C2-BDB5FFD95E6E}" dt="2022-12-29T09:43:14.647" v="2352" actId="20577"/>
          <ac:spMkLst>
            <pc:docMk/>
            <pc:sldMk cId="3351570311" sldId="283"/>
            <ac:spMk id="7" creationId="{35A1684A-13C6-4B69-A1AD-2DFC13191A1F}"/>
          </ac:spMkLst>
        </pc:spChg>
      </pc:sldChg>
      <pc:sldChg chg="delCm">
        <pc:chgData name="Isra WISHAH" userId="72089144-da43-4082-a6aa-d77401d50df3" providerId="ADAL" clId="{47701CA0-C91C-4C5A-A4C2-BDB5FFD95E6E}" dt="2022-12-29T09:41:39.094" v="2332"/>
        <pc:sldMkLst>
          <pc:docMk/>
          <pc:sldMk cId="3979177278" sldId="284"/>
        </pc:sldMkLst>
      </pc:sldChg>
      <pc:sldChg chg="modSp mod">
        <pc:chgData name="Isra WISHAH" userId="72089144-da43-4082-a6aa-d77401d50df3" providerId="ADAL" clId="{47701CA0-C91C-4C5A-A4C2-BDB5FFD95E6E}" dt="2022-12-29T09:46:45.533" v="2401" actId="20577"/>
        <pc:sldMkLst>
          <pc:docMk/>
          <pc:sldMk cId="976745830" sldId="291"/>
        </pc:sldMkLst>
        <pc:spChg chg="mod">
          <ac:chgData name="Isra WISHAH" userId="72089144-da43-4082-a6aa-d77401d50df3" providerId="ADAL" clId="{47701CA0-C91C-4C5A-A4C2-BDB5FFD95E6E}" dt="2022-12-29T09:46:45.533" v="2401" actId="20577"/>
          <ac:spMkLst>
            <pc:docMk/>
            <pc:sldMk cId="976745830" sldId="291"/>
            <ac:spMk id="3" creationId="{00000000-0000-0000-0000-000000000000}"/>
          </ac:spMkLst>
        </pc:spChg>
      </pc:sldChg>
      <pc:sldChg chg="modSp mod">
        <pc:chgData name="Isra WISHAH" userId="72089144-da43-4082-a6aa-d77401d50df3" providerId="ADAL" clId="{47701CA0-C91C-4C5A-A4C2-BDB5FFD95E6E}" dt="2022-12-29T09:51:30.857" v="2492" actId="20577"/>
        <pc:sldMkLst>
          <pc:docMk/>
          <pc:sldMk cId="771532027" sldId="292"/>
        </pc:sldMkLst>
        <pc:spChg chg="mod">
          <ac:chgData name="Isra WISHAH" userId="72089144-da43-4082-a6aa-d77401d50df3" providerId="ADAL" clId="{47701CA0-C91C-4C5A-A4C2-BDB5FFD95E6E}" dt="2022-12-29T09:51:30.857" v="2492" actId="20577"/>
          <ac:spMkLst>
            <pc:docMk/>
            <pc:sldMk cId="771532027" sldId="292"/>
            <ac:spMk id="3" creationId="{00000000-0000-0000-0000-000000000000}"/>
          </ac:spMkLst>
        </pc:spChg>
      </pc:sldChg>
      <pc:sldChg chg="modSp mod">
        <pc:chgData name="Isra WISHAH" userId="72089144-da43-4082-a6aa-d77401d50df3" providerId="ADAL" clId="{47701CA0-C91C-4C5A-A4C2-BDB5FFD95E6E}" dt="2023-01-23T08:21:12.039" v="3407" actId="20577"/>
        <pc:sldMkLst>
          <pc:docMk/>
          <pc:sldMk cId="166201208" sldId="293"/>
        </pc:sldMkLst>
        <pc:spChg chg="mod">
          <ac:chgData name="Isra WISHAH" userId="72089144-da43-4082-a6aa-d77401d50df3" providerId="ADAL" clId="{47701CA0-C91C-4C5A-A4C2-BDB5FFD95E6E}" dt="2023-01-23T08:21:12.039" v="3407" actId="20577"/>
          <ac:spMkLst>
            <pc:docMk/>
            <pc:sldMk cId="166201208" sldId="293"/>
            <ac:spMk id="8" creationId="{BB642E77-5AC9-D346-BC1E-D93A00D9631D}"/>
          </ac:spMkLst>
        </pc:spChg>
        <pc:graphicFrameChg chg="modGraphic">
          <ac:chgData name="Isra WISHAH" userId="72089144-da43-4082-a6aa-d77401d50df3" providerId="ADAL" clId="{47701CA0-C91C-4C5A-A4C2-BDB5FFD95E6E}" dt="2022-12-29T10:00:17.449" v="2562" actId="207"/>
          <ac:graphicFrameMkLst>
            <pc:docMk/>
            <pc:sldMk cId="166201208" sldId="293"/>
            <ac:graphicFrameMk id="3" creationId="{129A45E9-B147-4F8D-8812-0FBF597424AF}"/>
          </ac:graphicFrameMkLst>
        </pc:graphicFrameChg>
      </pc:sldChg>
      <pc:sldChg chg="modSp mod">
        <pc:chgData name="Isra WISHAH" userId="72089144-da43-4082-a6aa-d77401d50df3" providerId="ADAL" clId="{47701CA0-C91C-4C5A-A4C2-BDB5FFD95E6E}" dt="2023-01-23T08:21:17.904" v="3415" actId="20577"/>
        <pc:sldMkLst>
          <pc:docMk/>
          <pc:sldMk cId="3976485732" sldId="294"/>
        </pc:sldMkLst>
        <pc:spChg chg="mod">
          <ac:chgData name="Isra WISHAH" userId="72089144-da43-4082-a6aa-d77401d50df3" providerId="ADAL" clId="{47701CA0-C91C-4C5A-A4C2-BDB5FFD95E6E}" dt="2023-01-23T08:21:17.904" v="3415" actId="20577"/>
          <ac:spMkLst>
            <pc:docMk/>
            <pc:sldMk cId="3976485732" sldId="294"/>
            <ac:spMk id="8" creationId="{BB642E77-5AC9-D346-BC1E-D93A00D9631D}"/>
          </ac:spMkLst>
        </pc:spChg>
      </pc:sldChg>
      <pc:sldChg chg="addSp modSp mod">
        <pc:chgData name="Isra WISHAH" userId="72089144-da43-4082-a6aa-d77401d50df3" providerId="ADAL" clId="{47701CA0-C91C-4C5A-A4C2-BDB5FFD95E6E}" dt="2023-02-09T15:40:13.713" v="5202" actId="108"/>
        <pc:sldMkLst>
          <pc:docMk/>
          <pc:sldMk cId="3829754699" sldId="296"/>
        </pc:sldMkLst>
        <pc:spChg chg="mod">
          <ac:chgData name="Isra WISHAH" userId="72089144-da43-4082-a6aa-d77401d50df3" providerId="ADAL" clId="{47701CA0-C91C-4C5A-A4C2-BDB5FFD95E6E}" dt="2023-02-09T15:39:26.418" v="5155" actId="207"/>
          <ac:spMkLst>
            <pc:docMk/>
            <pc:sldMk cId="3829754699" sldId="296"/>
            <ac:spMk id="5" creationId="{814B5D5B-B545-4179-BFA2-2D9C4887A466}"/>
          </ac:spMkLst>
        </pc:spChg>
        <pc:spChg chg="add mod">
          <ac:chgData name="Isra WISHAH" userId="72089144-da43-4082-a6aa-d77401d50df3" providerId="ADAL" clId="{47701CA0-C91C-4C5A-A4C2-BDB5FFD95E6E}" dt="2023-02-09T15:40:13.713" v="5202" actId="108"/>
          <ac:spMkLst>
            <pc:docMk/>
            <pc:sldMk cId="3829754699" sldId="296"/>
            <ac:spMk id="6" creationId="{CE3A2678-3AC2-4C1F-828E-8E0D19B55491}"/>
          </ac:spMkLst>
        </pc:spChg>
        <pc:cxnChg chg="add mod">
          <ac:chgData name="Isra WISHAH" userId="72089144-da43-4082-a6aa-d77401d50df3" providerId="ADAL" clId="{47701CA0-C91C-4C5A-A4C2-BDB5FFD95E6E}" dt="2023-02-09T15:39:37.102" v="5157" actId="1076"/>
          <ac:cxnSpMkLst>
            <pc:docMk/>
            <pc:sldMk cId="3829754699" sldId="296"/>
            <ac:cxnSpMk id="7" creationId="{6E6E3362-664F-4B56-BC75-F663D2E445C9}"/>
          </ac:cxnSpMkLst>
        </pc:cxnChg>
      </pc:sldChg>
      <pc:sldChg chg="addSp modSp mod ord">
        <pc:chgData name="Isra WISHAH" userId="72089144-da43-4082-a6aa-d77401d50df3" providerId="ADAL" clId="{47701CA0-C91C-4C5A-A4C2-BDB5FFD95E6E}" dt="2023-02-09T14:18:41.556" v="5119" actId="1076"/>
        <pc:sldMkLst>
          <pc:docMk/>
          <pc:sldMk cId="107838373" sldId="297"/>
        </pc:sldMkLst>
        <pc:spChg chg="mod">
          <ac:chgData name="Isra WISHAH" userId="72089144-da43-4082-a6aa-d77401d50df3" providerId="ADAL" clId="{47701CA0-C91C-4C5A-A4C2-BDB5FFD95E6E}" dt="2023-02-09T14:17:26.826" v="5113" actId="1076"/>
          <ac:spMkLst>
            <pc:docMk/>
            <pc:sldMk cId="107838373" sldId="297"/>
            <ac:spMk id="6" creationId="{A2BED8FA-5D6A-4507-95F4-A5723A663FC6}"/>
          </ac:spMkLst>
        </pc:spChg>
        <pc:spChg chg="mod">
          <ac:chgData name="Isra WISHAH" userId="72089144-da43-4082-a6aa-d77401d50df3" providerId="ADAL" clId="{47701CA0-C91C-4C5A-A4C2-BDB5FFD95E6E}" dt="2023-02-09T10:34:48.842" v="4462" actId="13926"/>
          <ac:spMkLst>
            <pc:docMk/>
            <pc:sldMk cId="107838373" sldId="297"/>
            <ac:spMk id="8" creationId="{BB642E77-5AC9-D346-BC1E-D93A00D9631D}"/>
          </ac:spMkLst>
        </pc:spChg>
        <pc:picChg chg="mod">
          <ac:chgData name="Isra WISHAH" userId="72089144-da43-4082-a6aa-d77401d50df3" providerId="ADAL" clId="{47701CA0-C91C-4C5A-A4C2-BDB5FFD95E6E}" dt="2023-02-09T14:17:21.473" v="5111" actId="1076"/>
          <ac:picMkLst>
            <pc:docMk/>
            <pc:sldMk cId="107838373" sldId="297"/>
            <ac:picMk id="5" creationId="{860891E7-82F7-4901-9119-DE076B8EF693}"/>
          </ac:picMkLst>
        </pc:picChg>
        <pc:picChg chg="add mod">
          <ac:chgData name="Isra WISHAH" userId="72089144-da43-4082-a6aa-d77401d50df3" providerId="ADAL" clId="{47701CA0-C91C-4C5A-A4C2-BDB5FFD95E6E}" dt="2023-02-09T14:18:41.556" v="5119" actId="1076"/>
          <ac:picMkLst>
            <pc:docMk/>
            <pc:sldMk cId="107838373" sldId="297"/>
            <ac:picMk id="7" creationId="{E9DA76E9-7EB8-4E11-8593-ADCD2ACC9A05}"/>
          </ac:picMkLst>
        </pc:picChg>
        <pc:cxnChg chg="add mod">
          <ac:chgData name="Isra WISHAH" userId="72089144-da43-4082-a6aa-d77401d50df3" providerId="ADAL" clId="{47701CA0-C91C-4C5A-A4C2-BDB5FFD95E6E}" dt="2023-02-09T14:17:23.548" v="5112" actId="1076"/>
          <ac:cxnSpMkLst>
            <pc:docMk/>
            <pc:sldMk cId="107838373" sldId="297"/>
            <ac:cxnSpMk id="3" creationId="{3E48D480-8F33-4344-9F87-A17A145CF98A}"/>
          </ac:cxnSpMkLst>
        </pc:cxnChg>
      </pc:sldChg>
      <pc:sldChg chg="ord">
        <pc:chgData name="Isra WISHAH" userId="72089144-da43-4082-a6aa-d77401d50df3" providerId="ADAL" clId="{47701CA0-C91C-4C5A-A4C2-BDB5FFD95E6E}" dt="2022-12-29T11:00:59.545" v="2708"/>
        <pc:sldMkLst>
          <pc:docMk/>
          <pc:sldMk cId="773966690" sldId="298"/>
        </pc:sldMkLst>
      </pc:sldChg>
      <pc:sldChg chg="addSp modSp mod ord">
        <pc:chgData name="Isra WISHAH" userId="72089144-da43-4082-a6aa-d77401d50df3" providerId="ADAL" clId="{47701CA0-C91C-4C5A-A4C2-BDB5FFD95E6E}" dt="2023-02-09T15:43:07.449" v="5221" actId="108"/>
        <pc:sldMkLst>
          <pc:docMk/>
          <pc:sldMk cId="3329884684" sldId="299"/>
        </pc:sldMkLst>
        <pc:spChg chg="add mod">
          <ac:chgData name="Isra WISHAH" userId="72089144-da43-4082-a6aa-d77401d50df3" providerId="ADAL" clId="{47701CA0-C91C-4C5A-A4C2-BDB5FFD95E6E}" dt="2023-02-09T15:43:07.449" v="5221" actId="108"/>
          <ac:spMkLst>
            <pc:docMk/>
            <pc:sldMk cId="3329884684" sldId="299"/>
            <ac:spMk id="6" creationId="{EB9ACE82-5EB1-4EF7-A52A-9658BDC06B8F}"/>
          </ac:spMkLst>
        </pc:spChg>
        <pc:spChg chg="add mod">
          <ac:chgData name="Isra WISHAH" userId="72089144-da43-4082-a6aa-d77401d50df3" providerId="ADAL" clId="{47701CA0-C91C-4C5A-A4C2-BDB5FFD95E6E}" dt="2023-02-09T15:41:31.332" v="5212" actId="108"/>
          <ac:spMkLst>
            <pc:docMk/>
            <pc:sldMk cId="3329884684" sldId="299"/>
            <ac:spMk id="9" creationId="{9B1C4202-C9D2-4169-922D-3A369043400C}"/>
          </ac:spMkLst>
        </pc:spChg>
        <pc:cxnChg chg="add mod">
          <ac:chgData name="Isra WISHAH" userId="72089144-da43-4082-a6aa-d77401d50df3" providerId="ADAL" clId="{47701CA0-C91C-4C5A-A4C2-BDB5FFD95E6E}" dt="2023-02-09T13:56:36.985" v="4908" actId="1076"/>
          <ac:cxnSpMkLst>
            <pc:docMk/>
            <pc:sldMk cId="3329884684" sldId="299"/>
            <ac:cxnSpMk id="7" creationId="{B263832D-551F-4C8F-A76F-E6BFD8B6F8F3}"/>
          </ac:cxnSpMkLst>
        </pc:cxnChg>
      </pc:sldChg>
      <pc:sldChg chg="modSp mod ord modNotesTx">
        <pc:chgData name="Isra WISHAH" userId="72089144-da43-4082-a6aa-d77401d50df3" providerId="ADAL" clId="{47701CA0-C91C-4C5A-A4C2-BDB5FFD95E6E}" dt="2022-12-29T09:53:10.854" v="2508" actId="404"/>
        <pc:sldMkLst>
          <pc:docMk/>
          <pc:sldMk cId="20741072" sldId="302"/>
        </pc:sldMkLst>
        <pc:spChg chg="mod">
          <ac:chgData name="Isra WISHAH" userId="72089144-da43-4082-a6aa-d77401d50df3" providerId="ADAL" clId="{47701CA0-C91C-4C5A-A4C2-BDB5FFD95E6E}" dt="2022-12-29T09:53:10.854" v="2508" actId="404"/>
          <ac:spMkLst>
            <pc:docMk/>
            <pc:sldMk cId="20741072" sldId="302"/>
            <ac:spMk id="3" creationId="{00000000-0000-0000-0000-000000000000}"/>
          </ac:spMkLst>
        </pc:spChg>
      </pc:sldChg>
      <pc:sldChg chg="modSp mod">
        <pc:chgData name="Isra WISHAH" userId="72089144-da43-4082-a6aa-d77401d50df3" providerId="ADAL" clId="{47701CA0-C91C-4C5A-A4C2-BDB5FFD95E6E}" dt="2022-12-23T09:18:26.024" v="6" actId="1076"/>
        <pc:sldMkLst>
          <pc:docMk/>
          <pc:sldMk cId="2557028036" sldId="304"/>
        </pc:sldMkLst>
        <pc:spChg chg="mod">
          <ac:chgData name="Isra WISHAH" userId="72089144-da43-4082-a6aa-d77401d50df3" providerId="ADAL" clId="{47701CA0-C91C-4C5A-A4C2-BDB5FFD95E6E}" dt="2022-12-23T09:18:26.024" v="6" actId="1076"/>
          <ac:spMkLst>
            <pc:docMk/>
            <pc:sldMk cId="2557028036" sldId="304"/>
            <ac:spMk id="9" creationId="{0B814BA3-6E03-D042-910F-DC8CF162B335}"/>
          </ac:spMkLst>
        </pc:spChg>
      </pc:sldChg>
      <pc:sldChg chg="modSp mod addCm delCm">
        <pc:chgData name="Isra WISHAH" userId="72089144-da43-4082-a6aa-d77401d50df3" providerId="ADAL" clId="{47701CA0-C91C-4C5A-A4C2-BDB5FFD95E6E}" dt="2023-01-26T14:18:27.432" v="4440"/>
        <pc:sldMkLst>
          <pc:docMk/>
          <pc:sldMk cId="3555079050" sldId="306"/>
        </pc:sldMkLst>
        <pc:spChg chg="mod">
          <ac:chgData name="Isra WISHAH" userId="72089144-da43-4082-a6aa-d77401d50df3" providerId="ADAL" clId="{47701CA0-C91C-4C5A-A4C2-BDB5FFD95E6E}" dt="2022-12-29T15:09:19.197" v="3386" actId="255"/>
          <ac:spMkLst>
            <pc:docMk/>
            <pc:sldMk cId="3555079050" sldId="306"/>
            <ac:spMk id="4" creationId="{37488CCE-91B8-894E-A02C-7215AD7A0490}"/>
          </ac:spMkLst>
        </pc:spChg>
        <pc:spChg chg="mod">
          <ac:chgData name="Isra WISHAH" userId="72089144-da43-4082-a6aa-d77401d50df3" providerId="ADAL" clId="{47701CA0-C91C-4C5A-A4C2-BDB5FFD95E6E}" dt="2022-12-23T09:18:05.427" v="5" actId="1076"/>
          <ac:spMkLst>
            <pc:docMk/>
            <pc:sldMk cId="3555079050" sldId="306"/>
            <ac:spMk id="9" creationId="{0B814BA3-6E03-D042-910F-DC8CF162B335}"/>
          </ac:spMkLst>
        </pc:spChg>
      </pc:sldChg>
      <pc:sldChg chg="modSp mod ord delCm">
        <pc:chgData name="Isra WISHAH" userId="72089144-da43-4082-a6aa-d77401d50df3" providerId="ADAL" clId="{47701CA0-C91C-4C5A-A4C2-BDB5FFD95E6E}" dt="2022-12-29T15:09:07.336" v="3384" actId="255"/>
        <pc:sldMkLst>
          <pc:docMk/>
          <pc:sldMk cId="3472667760" sldId="307"/>
        </pc:sldMkLst>
        <pc:spChg chg="mod">
          <ac:chgData name="Isra WISHAH" userId="72089144-da43-4082-a6aa-d77401d50df3" providerId="ADAL" clId="{47701CA0-C91C-4C5A-A4C2-BDB5FFD95E6E}" dt="2022-12-29T15:09:07.336" v="3384" actId="255"/>
          <ac:spMkLst>
            <pc:docMk/>
            <pc:sldMk cId="3472667760" sldId="307"/>
            <ac:spMk id="4" creationId="{37488CCE-91B8-894E-A02C-7215AD7A0490}"/>
          </ac:spMkLst>
        </pc:spChg>
        <pc:spChg chg="mod">
          <ac:chgData name="Isra WISHAH" userId="72089144-da43-4082-a6aa-d77401d50df3" providerId="ADAL" clId="{47701CA0-C91C-4C5A-A4C2-BDB5FFD95E6E}" dt="2022-12-23T09:19:29.662" v="12" actId="1076"/>
          <ac:spMkLst>
            <pc:docMk/>
            <pc:sldMk cId="3472667760" sldId="307"/>
            <ac:spMk id="9" creationId="{0B814BA3-6E03-D042-910F-DC8CF162B335}"/>
          </ac:spMkLst>
        </pc:spChg>
      </pc:sldChg>
      <pc:sldChg chg="modSp del mod ord">
        <pc:chgData name="Isra WISHAH" userId="72089144-da43-4082-a6aa-d77401d50df3" providerId="ADAL" clId="{47701CA0-C91C-4C5A-A4C2-BDB5FFD95E6E}" dt="2022-12-23T10:44:25.355" v="513" actId="47"/>
        <pc:sldMkLst>
          <pc:docMk/>
          <pc:sldMk cId="4172462183" sldId="308"/>
        </pc:sldMkLst>
        <pc:spChg chg="mod">
          <ac:chgData name="Isra WISHAH" userId="72089144-da43-4082-a6aa-d77401d50df3" providerId="ADAL" clId="{47701CA0-C91C-4C5A-A4C2-BDB5FFD95E6E}" dt="2022-12-23T09:17:59.112" v="4" actId="1076"/>
          <ac:spMkLst>
            <pc:docMk/>
            <pc:sldMk cId="4172462183" sldId="308"/>
            <ac:spMk id="9" creationId="{0B814BA3-6E03-D042-910F-DC8CF162B335}"/>
          </ac:spMkLst>
        </pc:spChg>
      </pc:sldChg>
      <pc:sldChg chg="modSp mod">
        <pc:chgData name="Isra WISHAH" userId="72089144-da43-4082-a6aa-d77401d50df3" providerId="ADAL" clId="{47701CA0-C91C-4C5A-A4C2-BDB5FFD95E6E}" dt="2022-12-29T15:08:47.512" v="3381" actId="255"/>
        <pc:sldMkLst>
          <pc:docMk/>
          <pc:sldMk cId="4179797007" sldId="309"/>
        </pc:sldMkLst>
        <pc:spChg chg="mod">
          <ac:chgData name="Isra WISHAH" userId="72089144-da43-4082-a6aa-d77401d50df3" providerId="ADAL" clId="{47701CA0-C91C-4C5A-A4C2-BDB5FFD95E6E}" dt="2022-12-29T15:08:47.512" v="3381" actId="255"/>
          <ac:spMkLst>
            <pc:docMk/>
            <pc:sldMk cId="4179797007" sldId="309"/>
            <ac:spMk id="4" creationId="{37488CCE-91B8-894E-A02C-7215AD7A0490}"/>
          </ac:spMkLst>
        </pc:spChg>
        <pc:spChg chg="mod">
          <ac:chgData name="Isra WISHAH" userId="72089144-da43-4082-a6aa-d77401d50df3" providerId="ADAL" clId="{47701CA0-C91C-4C5A-A4C2-BDB5FFD95E6E}" dt="2022-12-23T09:17:46.883" v="1" actId="1076"/>
          <ac:spMkLst>
            <pc:docMk/>
            <pc:sldMk cId="4179797007" sldId="309"/>
            <ac:spMk id="9" creationId="{0B814BA3-6E03-D042-910F-DC8CF162B335}"/>
          </ac:spMkLst>
        </pc:spChg>
      </pc:sldChg>
      <pc:sldChg chg="ord">
        <pc:chgData name="Isra WISHAH" userId="72089144-da43-4082-a6aa-d77401d50df3" providerId="ADAL" clId="{47701CA0-C91C-4C5A-A4C2-BDB5FFD95E6E}" dt="2022-12-29T11:06:53.334" v="2824"/>
        <pc:sldMkLst>
          <pc:docMk/>
          <pc:sldMk cId="4019211767" sldId="310"/>
        </pc:sldMkLst>
      </pc:sldChg>
      <pc:sldChg chg="modSp mod">
        <pc:chgData name="Isra WISHAH" userId="72089144-da43-4082-a6aa-d77401d50df3" providerId="ADAL" clId="{47701CA0-C91C-4C5A-A4C2-BDB5FFD95E6E}" dt="2022-12-23T09:17:36.829" v="0" actId="1076"/>
        <pc:sldMkLst>
          <pc:docMk/>
          <pc:sldMk cId="210678703" sldId="311"/>
        </pc:sldMkLst>
        <pc:spChg chg="mod">
          <ac:chgData name="Isra WISHAH" userId="72089144-da43-4082-a6aa-d77401d50df3" providerId="ADAL" clId="{47701CA0-C91C-4C5A-A4C2-BDB5FFD95E6E}" dt="2022-12-23T09:17:36.829" v="0" actId="1076"/>
          <ac:spMkLst>
            <pc:docMk/>
            <pc:sldMk cId="210678703" sldId="311"/>
            <ac:spMk id="9" creationId="{0B814BA3-6E03-D042-910F-DC8CF162B335}"/>
          </ac:spMkLst>
        </pc:spChg>
      </pc:sldChg>
      <pc:sldChg chg="ord">
        <pc:chgData name="Isra WISHAH" userId="72089144-da43-4082-a6aa-d77401d50df3" providerId="ADAL" clId="{47701CA0-C91C-4C5A-A4C2-BDB5FFD95E6E}" dt="2022-12-29T11:06:53.334" v="2824"/>
        <pc:sldMkLst>
          <pc:docMk/>
          <pc:sldMk cId="911009136" sldId="312"/>
        </pc:sldMkLst>
      </pc:sldChg>
      <pc:sldChg chg="modSp mod">
        <pc:chgData name="Isra WISHAH" userId="72089144-da43-4082-a6aa-d77401d50df3" providerId="ADAL" clId="{47701CA0-C91C-4C5A-A4C2-BDB5FFD95E6E}" dt="2023-02-09T15:43:30.028" v="5224" actId="1076"/>
        <pc:sldMkLst>
          <pc:docMk/>
          <pc:sldMk cId="265125621" sldId="313"/>
        </pc:sldMkLst>
        <pc:spChg chg="mod">
          <ac:chgData name="Isra WISHAH" userId="72089144-da43-4082-a6aa-d77401d50df3" providerId="ADAL" clId="{47701CA0-C91C-4C5A-A4C2-BDB5FFD95E6E}" dt="2022-12-29T15:08:29.629" v="3379" actId="108"/>
          <ac:spMkLst>
            <pc:docMk/>
            <pc:sldMk cId="265125621" sldId="313"/>
            <ac:spMk id="4" creationId="{37488CCE-91B8-894E-A02C-7215AD7A0490}"/>
          </ac:spMkLst>
        </pc:spChg>
        <pc:spChg chg="mod">
          <ac:chgData name="Isra WISHAH" userId="72089144-da43-4082-a6aa-d77401d50df3" providerId="ADAL" clId="{47701CA0-C91C-4C5A-A4C2-BDB5FFD95E6E}" dt="2023-02-09T15:43:30.028" v="5224" actId="1076"/>
          <ac:spMkLst>
            <pc:docMk/>
            <pc:sldMk cId="265125621" sldId="313"/>
            <ac:spMk id="9" creationId="{0B814BA3-6E03-D042-910F-DC8CF162B335}"/>
          </ac:spMkLst>
        </pc:spChg>
      </pc:sldChg>
      <pc:sldChg chg="modSp mod">
        <pc:chgData name="Isra WISHAH" userId="72089144-da43-4082-a6aa-d77401d50df3" providerId="ADAL" clId="{47701CA0-C91C-4C5A-A4C2-BDB5FFD95E6E}" dt="2022-12-29T09:55:19.591" v="2524" actId="207"/>
        <pc:sldMkLst>
          <pc:docMk/>
          <pc:sldMk cId="2076807086" sldId="314"/>
        </pc:sldMkLst>
        <pc:graphicFrameChg chg="modGraphic">
          <ac:chgData name="Isra WISHAH" userId="72089144-da43-4082-a6aa-d77401d50df3" providerId="ADAL" clId="{47701CA0-C91C-4C5A-A4C2-BDB5FFD95E6E}" dt="2022-12-29T09:55:19.591" v="2524" actId="207"/>
          <ac:graphicFrameMkLst>
            <pc:docMk/>
            <pc:sldMk cId="2076807086" sldId="314"/>
            <ac:graphicFrameMk id="3" creationId="{A29268CF-C5AF-461C-9898-C55475B90142}"/>
          </ac:graphicFrameMkLst>
        </pc:graphicFrameChg>
      </pc:sldChg>
      <pc:sldChg chg="modSp mod ord modNotesTx">
        <pc:chgData name="Isra WISHAH" userId="72089144-da43-4082-a6aa-d77401d50df3" providerId="ADAL" clId="{47701CA0-C91C-4C5A-A4C2-BDB5FFD95E6E}" dt="2022-12-29T09:53:40.531" v="2510" actId="207"/>
        <pc:sldMkLst>
          <pc:docMk/>
          <pc:sldMk cId="3486036124" sldId="316"/>
        </pc:sldMkLst>
        <pc:graphicFrameChg chg="modGraphic">
          <ac:chgData name="Isra WISHAH" userId="72089144-da43-4082-a6aa-d77401d50df3" providerId="ADAL" clId="{47701CA0-C91C-4C5A-A4C2-BDB5FFD95E6E}" dt="2022-12-29T09:53:40.531" v="2510" actId="207"/>
          <ac:graphicFrameMkLst>
            <pc:docMk/>
            <pc:sldMk cId="3486036124" sldId="316"/>
            <ac:graphicFrameMk id="7" creationId="{10760342-74C2-44F4-9DA4-F7140EE2B7CD}"/>
          </ac:graphicFrameMkLst>
        </pc:graphicFrameChg>
      </pc:sldChg>
      <pc:sldChg chg="modSp del mod">
        <pc:chgData name="Isra WISHAH" userId="72089144-da43-4082-a6aa-d77401d50df3" providerId="ADAL" clId="{47701CA0-C91C-4C5A-A4C2-BDB5FFD95E6E}" dt="2022-12-23T10:48:17.252" v="563" actId="47"/>
        <pc:sldMkLst>
          <pc:docMk/>
          <pc:sldMk cId="1783327315" sldId="318"/>
        </pc:sldMkLst>
        <pc:spChg chg="mod">
          <ac:chgData name="Isra WISHAH" userId="72089144-da43-4082-a6aa-d77401d50df3" providerId="ADAL" clId="{47701CA0-C91C-4C5A-A4C2-BDB5FFD95E6E}" dt="2022-12-23T09:17:51.204" v="2" actId="1076"/>
          <ac:spMkLst>
            <pc:docMk/>
            <pc:sldMk cId="1783327315" sldId="318"/>
            <ac:spMk id="9" creationId="{0B814BA3-6E03-D042-910F-DC8CF162B335}"/>
          </ac:spMkLst>
        </pc:spChg>
      </pc:sldChg>
      <pc:sldChg chg="modSp mod">
        <pc:chgData name="Isra WISHAH" userId="72089144-da43-4082-a6aa-d77401d50df3" providerId="ADAL" clId="{47701CA0-C91C-4C5A-A4C2-BDB5FFD95E6E}" dt="2022-12-29T09:54:26.985" v="2522" actId="20577"/>
        <pc:sldMkLst>
          <pc:docMk/>
          <pc:sldMk cId="2798188038" sldId="319"/>
        </pc:sldMkLst>
        <pc:spChg chg="mod">
          <ac:chgData name="Isra WISHAH" userId="72089144-da43-4082-a6aa-d77401d50df3" providerId="ADAL" clId="{47701CA0-C91C-4C5A-A4C2-BDB5FFD95E6E}" dt="2022-12-29T09:54:26.985" v="2522" actId="20577"/>
          <ac:spMkLst>
            <pc:docMk/>
            <pc:sldMk cId="2798188038" sldId="319"/>
            <ac:spMk id="4" creationId="{8CA14AC1-1EC4-4CCD-8371-D5D8436E3475}"/>
          </ac:spMkLst>
        </pc:spChg>
      </pc:sldChg>
      <pc:sldChg chg="modSp mod ord">
        <pc:chgData name="Isra WISHAH" userId="72089144-da43-4082-a6aa-d77401d50df3" providerId="ADAL" clId="{47701CA0-C91C-4C5A-A4C2-BDB5FFD95E6E}" dt="2023-02-09T10:51:59.133" v="4703" actId="20577"/>
        <pc:sldMkLst>
          <pc:docMk/>
          <pc:sldMk cId="630713190" sldId="321"/>
        </pc:sldMkLst>
        <pc:spChg chg="mod">
          <ac:chgData name="Isra WISHAH" userId="72089144-da43-4082-a6aa-d77401d50df3" providerId="ADAL" clId="{47701CA0-C91C-4C5A-A4C2-BDB5FFD95E6E}" dt="2023-02-09T10:51:59.133" v="4703" actId="20577"/>
          <ac:spMkLst>
            <pc:docMk/>
            <pc:sldMk cId="630713190" sldId="321"/>
            <ac:spMk id="4" creationId="{8CA14AC1-1EC4-4CCD-8371-D5D8436E3475}"/>
          </ac:spMkLst>
        </pc:spChg>
      </pc:sldChg>
      <pc:sldChg chg="modSp mod ord">
        <pc:chgData name="Isra WISHAH" userId="72089144-da43-4082-a6aa-d77401d50df3" providerId="ADAL" clId="{47701CA0-C91C-4C5A-A4C2-BDB5FFD95E6E}" dt="2022-12-29T10:59:06.204" v="2706"/>
        <pc:sldMkLst>
          <pc:docMk/>
          <pc:sldMk cId="1158036606" sldId="322"/>
        </pc:sldMkLst>
        <pc:spChg chg="mod">
          <ac:chgData name="Isra WISHAH" userId="72089144-da43-4082-a6aa-d77401d50df3" providerId="ADAL" clId="{47701CA0-C91C-4C5A-A4C2-BDB5FFD95E6E}" dt="2022-12-23T09:18:30.538" v="7" actId="1076"/>
          <ac:spMkLst>
            <pc:docMk/>
            <pc:sldMk cId="1158036606" sldId="322"/>
            <ac:spMk id="9" creationId="{0B814BA3-6E03-D042-910F-DC8CF162B335}"/>
          </ac:spMkLst>
        </pc:spChg>
      </pc:sldChg>
      <pc:sldChg chg="addSp modSp mod ord">
        <pc:chgData name="Isra WISHAH" userId="72089144-da43-4082-a6aa-d77401d50df3" providerId="ADAL" clId="{47701CA0-C91C-4C5A-A4C2-BDB5FFD95E6E}" dt="2023-02-09T15:43:15.670" v="5223" actId="14100"/>
        <pc:sldMkLst>
          <pc:docMk/>
          <pc:sldMk cId="3815637235" sldId="323"/>
        </pc:sldMkLst>
        <pc:spChg chg="mod">
          <ac:chgData name="Isra WISHAH" userId="72089144-da43-4082-a6aa-d77401d50df3" providerId="ADAL" clId="{47701CA0-C91C-4C5A-A4C2-BDB5FFD95E6E}" dt="2023-02-09T14:04:49.596" v="5075" actId="14100"/>
          <ac:spMkLst>
            <pc:docMk/>
            <pc:sldMk cId="3815637235" sldId="323"/>
            <ac:spMk id="4" creationId="{2A9B5B64-AB6D-4A15-8007-03B93B3556D1}"/>
          </ac:spMkLst>
        </pc:spChg>
        <pc:spChg chg="add mod">
          <ac:chgData name="Isra WISHAH" userId="72089144-da43-4082-a6aa-d77401d50df3" providerId="ADAL" clId="{47701CA0-C91C-4C5A-A4C2-BDB5FFD95E6E}" dt="2023-02-09T15:43:15.670" v="5223" actId="14100"/>
          <ac:spMkLst>
            <pc:docMk/>
            <pc:sldMk cId="3815637235" sldId="323"/>
            <ac:spMk id="6" creationId="{7FA3692C-3546-4E12-A391-AAD190AB0C22}"/>
          </ac:spMkLst>
        </pc:spChg>
        <pc:spChg chg="add mod">
          <ac:chgData name="Isra WISHAH" userId="72089144-da43-4082-a6aa-d77401d50df3" providerId="ADAL" clId="{47701CA0-C91C-4C5A-A4C2-BDB5FFD95E6E}" dt="2023-02-09T15:41:22.306" v="5211" actId="14100"/>
          <ac:spMkLst>
            <pc:docMk/>
            <pc:sldMk cId="3815637235" sldId="323"/>
            <ac:spMk id="9" creationId="{F6338871-EC55-46E3-AE4B-322D9E3BB2D6}"/>
          </ac:spMkLst>
        </pc:spChg>
        <pc:cxnChg chg="add mod">
          <ac:chgData name="Isra WISHAH" userId="72089144-da43-4082-a6aa-d77401d50df3" providerId="ADAL" clId="{47701CA0-C91C-4C5A-A4C2-BDB5FFD95E6E}" dt="2023-02-09T14:04:39.992" v="5073" actId="1076"/>
          <ac:cxnSpMkLst>
            <pc:docMk/>
            <pc:sldMk cId="3815637235" sldId="323"/>
            <ac:cxnSpMk id="7" creationId="{15A31D97-CB4F-4C42-BCF2-92B088EEC0B2}"/>
          </ac:cxnSpMkLst>
        </pc:cxnChg>
      </pc:sldChg>
      <pc:sldChg chg="modSp mod ord">
        <pc:chgData name="Isra WISHAH" userId="72089144-da43-4082-a6aa-d77401d50df3" providerId="ADAL" clId="{47701CA0-C91C-4C5A-A4C2-BDB5FFD95E6E}" dt="2022-12-29T15:08:17.654" v="3378" actId="108"/>
        <pc:sldMkLst>
          <pc:docMk/>
          <pc:sldMk cId="1356237828" sldId="324"/>
        </pc:sldMkLst>
        <pc:spChg chg="mod">
          <ac:chgData name="Isra WISHAH" userId="72089144-da43-4082-a6aa-d77401d50df3" providerId="ADAL" clId="{47701CA0-C91C-4C5A-A4C2-BDB5FFD95E6E}" dt="2022-12-29T15:08:17.654" v="3378" actId="108"/>
          <ac:spMkLst>
            <pc:docMk/>
            <pc:sldMk cId="1356237828" sldId="324"/>
            <ac:spMk id="4" creationId="{37488CCE-91B8-894E-A02C-7215AD7A0490}"/>
          </ac:spMkLst>
        </pc:spChg>
        <pc:spChg chg="mod">
          <ac:chgData name="Isra WISHAH" userId="72089144-da43-4082-a6aa-d77401d50df3" providerId="ADAL" clId="{47701CA0-C91C-4C5A-A4C2-BDB5FFD95E6E}" dt="2022-12-23T09:18:38.978" v="9" actId="1076"/>
          <ac:spMkLst>
            <pc:docMk/>
            <pc:sldMk cId="1356237828" sldId="324"/>
            <ac:spMk id="9" creationId="{0B814BA3-6E03-D042-910F-DC8CF162B335}"/>
          </ac:spMkLst>
        </pc:spChg>
      </pc:sldChg>
      <pc:sldChg chg="modSp mod ord setBg">
        <pc:chgData name="Isra WISHAH" userId="72089144-da43-4082-a6aa-d77401d50df3" providerId="ADAL" clId="{47701CA0-C91C-4C5A-A4C2-BDB5FFD95E6E}" dt="2022-12-29T15:08:10.346" v="3377" actId="255"/>
        <pc:sldMkLst>
          <pc:docMk/>
          <pc:sldMk cId="1055016437" sldId="325"/>
        </pc:sldMkLst>
        <pc:spChg chg="mod">
          <ac:chgData name="Isra WISHAH" userId="72089144-da43-4082-a6aa-d77401d50df3" providerId="ADAL" clId="{47701CA0-C91C-4C5A-A4C2-BDB5FFD95E6E}" dt="2022-12-29T15:08:10.346" v="3377" actId="255"/>
          <ac:spMkLst>
            <pc:docMk/>
            <pc:sldMk cId="1055016437" sldId="325"/>
            <ac:spMk id="4" creationId="{37488CCE-91B8-894E-A02C-7215AD7A0490}"/>
          </ac:spMkLst>
        </pc:spChg>
        <pc:spChg chg="mod">
          <ac:chgData name="Isra WISHAH" userId="72089144-da43-4082-a6aa-d77401d50df3" providerId="ADAL" clId="{47701CA0-C91C-4C5A-A4C2-BDB5FFD95E6E}" dt="2022-12-23T09:18:35.156" v="8" actId="1076"/>
          <ac:spMkLst>
            <pc:docMk/>
            <pc:sldMk cId="1055016437" sldId="325"/>
            <ac:spMk id="9" creationId="{0B814BA3-6E03-D042-910F-DC8CF162B335}"/>
          </ac:spMkLst>
        </pc:spChg>
      </pc:sldChg>
      <pc:sldChg chg="modSp mod ord">
        <pc:chgData name="Isra WISHAH" userId="72089144-da43-4082-a6aa-d77401d50df3" providerId="ADAL" clId="{47701CA0-C91C-4C5A-A4C2-BDB5FFD95E6E}" dt="2022-12-29T09:27:40.779" v="1109" actId="113"/>
        <pc:sldMkLst>
          <pc:docMk/>
          <pc:sldMk cId="3135403487" sldId="329"/>
        </pc:sldMkLst>
        <pc:spChg chg="mod">
          <ac:chgData name="Isra WISHAH" userId="72089144-da43-4082-a6aa-d77401d50df3" providerId="ADAL" clId="{47701CA0-C91C-4C5A-A4C2-BDB5FFD95E6E}" dt="2022-12-29T09:27:40.779" v="1109" actId="113"/>
          <ac:spMkLst>
            <pc:docMk/>
            <pc:sldMk cId="3135403487" sldId="329"/>
            <ac:spMk id="4" creationId="{8CA14AC1-1EC4-4CCD-8371-D5D8436E3475}"/>
          </ac:spMkLst>
        </pc:spChg>
        <pc:spChg chg="mod">
          <ac:chgData name="Isra WISHAH" userId="72089144-da43-4082-a6aa-d77401d50df3" providerId="ADAL" clId="{47701CA0-C91C-4C5A-A4C2-BDB5FFD95E6E}" dt="2022-12-23T10:55:00.280" v="763" actId="20577"/>
          <ac:spMkLst>
            <pc:docMk/>
            <pc:sldMk cId="3135403487" sldId="329"/>
            <ac:spMk id="8" creationId="{BB642E77-5AC9-D346-BC1E-D93A00D9631D}"/>
          </ac:spMkLst>
        </pc:spChg>
      </pc:sldChg>
      <pc:sldChg chg="modSp del mod ord">
        <pc:chgData name="Isra WISHAH" userId="72089144-da43-4082-a6aa-d77401d50df3" providerId="ADAL" clId="{47701CA0-C91C-4C5A-A4C2-BDB5FFD95E6E}" dt="2022-12-23T10:52:22.525" v="725" actId="47"/>
        <pc:sldMkLst>
          <pc:docMk/>
          <pc:sldMk cId="1271608930" sldId="330"/>
        </pc:sldMkLst>
        <pc:spChg chg="mod">
          <ac:chgData name="Isra WISHAH" userId="72089144-da43-4082-a6aa-d77401d50df3" providerId="ADAL" clId="{47701CA0-C91C-4C5A-A4C2-BDB5FFD95E6E}" dt="2022-12-23T09:17:54.412" v="3" actId="1076"/>
          <ac:spMkLst>
            <pc:docMk/>
            <pc:sldMk cId="1271608930" sldId="330"/>
            <ac:spMk id="9" creationId="{0B814BA3-6E03-D042-910F-DC8CF162B335}"/>
          </ac:spMkLst>
        </pc:spChg>
      </pc:sldChg>
      <pc:sldChg chg="modSp mod ord">
        <pc:chgData name="Isra WISHAH" userId="72089144-da43-4082-a6aa-d77401d50df3" providerId="ADAL" clId="{47701CA0-C91C-4C5A-A4C2-BDB5FFD95E6E}" dt="2023-02-09T10:38:02.715" v="4477" actId="113"/>
        <pc:sldMkLst>
          <pc:docMk/>
          <pc:sldMk cId="4254616343" sldId="331"/>
        </pc:sldMkLst>
        <pc:spChg chg="mod">
          <ac:chgData name="Isra WISHAH" userId="72089144-da43-4082-a6aa-d77401d50df3" providerId="ADAL" clId="{47701CA0-C91C-4C5A-A4C2-BDB5FFD95E6E}" dt="2023-02-09T10:38:02.715" v="4477" actId="113"/>
          <ac:spMkLst>
            <pc:docMk/>
            <pc:sldMk cId="4254616343" sldId="331"/>
            <ac:spMk id="3" creationId="{A58ED615-C330-45A0-8266-3D07719A059B}"/>
          </ac:spMkLst>
        </pc:spChg>
      </pc:sldChg>
      <pc:sldChg chg="modSp mod">
        <pc:chgData name="Isra WISHAH" userId="72089144-da43-4082-a6aa-d77401d50df3" providerId="ADAL" clId="{47701CA0-C91C-4C5A-A4C2-BDB5FFD95E6E}" dt="2022-12-29T14:27:52.046" v="3360" actId="20577"/>
        <pc:sldMkLst>
          <pc:docMk/>
          <pc:sldMk cId="1265753785" sldId="332"/>
        </pc:sldMkLst>
        <pc:spChg chg="mod">
          <ac:chgData name="Isra WISHAH" userId="72089144-da43-4082-a6aa-d77401d50df3" providerId="ADAL" clId="{47701CA0-C91C-4C5A-A4C2-BDB5FFD95E6E}" dt="2022-12-29T14:27:52.046" v="3360" actId="20577"/>
          <ac:spMkLst>
            <pc:docMk/>
            <pc:sldMk cId="1265753785" sldId="332"/>
            <ac:spMk id="3" creationId="{00000000-0000-0000-0000-000000000000}"/>
          </ac:spMkLst>
        </pc:spChg>
      </pc:sldChg>
      <pc:sldChg chg="modSp mod">
        <pc:chgData name="Isra WISHAH" userId="72089144-da43-4082-a6aa-d77401d50df3" providerId="ADAL" clId="{47701CA0-C91C-4C5A-A4C2-BDB5FFD95E6E}" dt="2023-02-09T15:58:30.233" v="5225" actId="108"/>
        <pc:sldMkLst>
          <pc:docMk/>
          <pc:sldMk cId="3996823955" sldId="333"/>
        </pc:sldMkLst>
        <pc:spChg chg="mod">
          <ac:chgData name="Isra WISHAH" userId="72089144-da43-4082-a6aa-d77401d50df3" providerId="ADAL" clId="{47701CA0-C91C-4C5A-A4C2-BDB5FFD95E6E}" dt="2023-02-09T15:58:30.233" v="5225" actId="108"/>
          <ac:spMkLst>
            <pc:docMk/>
            <pc:sldMk cId="3996823955" sldId="333"/>
            <ac:spMk id="4" creationId="{37488CCE-91B8-894E-A02C-7215AD7A0490}"/>
          </ac:spMkLst>
        </pc:spChg>
        <pc:spChg chg="mod">
          <ac:chgData name="Isra WISHAH" userId="72089144-da43-4082-a6aa-d77401d50df3" providerId="ADAL" clId="{47701CA0-C91C-4C5A-A4C2-BDB5FFD95E6E}" dt="2022-12-23T09:18:55.769" v="10" actId="1076"/>
          <ac:spMkLst>
            <pc:docMk/>
            <pc:sldMk cId="3996823955" sldId="333"/>
            <ac:spMk id="9" creationId="{0B814BA3-6E03-D042-910F-DC8CF162B335}"/>
          </ac:spMkLst>
        </pc:spChg>
      </pc:sldChg>
      <pc:sldChg chg="addSp delSp modSp add mod modAnim">
        <pc:chgData name="Isra WISHAH" userId="72089144-da43-4082-a6aa-d77401d50df3" providerId="ADAL" clId="{47701CA0-C91C-4C5A-A4C2-BDB5FFD95E6E}" dt="2023-02-09T15:17:25.622" v="5142" actId="6549"/>
        <pc:sldMkLst>
          <pc:docMk/>
          <pc:sldMk cId="4234762787" sldId="335"/>
        </pc:sldMkLst>
        <pc:spChg chg="mod">
          <ac:chgData name="Isra WISHAH" userId="72089144-da43-4082-a6aa-d77401d50df3" providerId="ADAL" clId="{47701CA0-C91C-4C5A-A4C2-BDB5FFD95E6E}" dt="2023-02-09T15:17:25.622" v="5142" actId="6549"/>
          <ac:spMkLst>
            <pc:docMk/>
            <pc:sldMk cId="4234762787" sldId="335"/>
            <ac:spMk id="5" creationId="{CCE44228-7046-42B9-BA71-8BAA80F18D84}"/>
          </ac:spMkLst>
        </pc:spChg>
        <pc:spChg chg="mod">
          <ac:chgData name="Isra WISHAH" userId="72089144-da43-4082-a6aa-d77401d50df3" providerId="ADAL" clId="{47701CA0-C91C-4C5A-A4C2-BDB5FFD95E6E}" dt="2022-12-23T09:43:51.891" v="34"/>
          <ac:spMkLst>
            <pc:docMk/>
            <pc:sldMk cId="4234762787" sldId="335"/>
            <ac:spMk id="8" creationId="{BB642E77-5AC9-D346-BC1E-D93A00D9631D}"/>
          </ac:spMkLst>
        </pc:spChg>
        <pc:picChg chg="add del mod">
          <ac:chgData name="Isra WISHAH" userId="72089144-da43-4082-a6aa-d77401d50df3" providerId="ADAL" clId="{47701CA0-C91C-4C5A-A4C2-BDB5FFD95E6E}" dt="2023-02-09T10:49:00.205" v="4649" actId="478"/>
          <ac:picMkLst>
            <pc:docMk/>
            <pc:sldMk cId="4234762787" sldId="335"/>
            <ac:picMk id="3" creationId="{C3D2464F-5025-42C7-A106-3CC45E0D9874}"/>
          </ac:picMkLst>
        </pc:picChg>
        <pc:picChg chg="del">
          <ac:chgData name="Isra WISHAH" userId="72089144-da43-4082-a6aa-d77401d50df3" providerId="ADAL" clId="{47701CA0-C91C-4C5A-A4C2-BDB5FFD95E6E}" dt="2023-02-09T10:48:52.764" v="4646" actId="478"/>
          <ac:picMkLst>
            <pc:docMk/>
            <pc:sldMk cId="4234762787" sldId="335"/>
            <ac:picMk id="4" creationId="{74D387AE-A28B-49DA-B551-C9D440FA822E}"/>
          </ac:picMkLst>
        </pc:picChg>
        <pc:picChg chg="add mod">
          <ac:chgData name="Isra WISHAH" userId="72089144-da43-4082-a6aa-d77401d50df3" providerId="ADAL" clId="{47701CA0-C91C-4C5A-A4C2-BDB5FFD95E6E}" dt="2023-02-09T10:49:07.858" v="4651"/>
          <ac:picMkLst>
            <pc:docMk/>
            <pc:sldMk cId="4234762787" sldId="335"/>
            <ac:picMk id="7" creationId="{DCB6E273-5F0A-4B53-AE2C-D9187BFACA6D}"/>
          </ac:picMkLst>
        </pc:picChg>
      </pc:sldChg>
      <pc:sldChg chg="addSp delSp modSp add del mod">
        <pc:chgData name="Isra WISHAH" userId="72089144-da43-4082-a6aa-d77401d50df3" providerId="ADAL" clId="{47701CA0-C91C-4C5A-A4C2-BDB5FFD95E6E}" dt="2022-12-23T10:16:12.325" v="170" actId="47"/>
        <pc:sldMkLst>
          <pc:docMk/>
          <pc:sldMk cId="4223236239" sldId="336"/>
        </pc:sldMkLst>
        <pc:spChg chg="mod">
          <ac:chgData name="Isra WISHAH" userId="72089144-da43-4082-a6aa-d77401d50df3" providerId="ADAL" clId="{47701CA0-C91C-4C5A-A4C2-BDB5FFD95E6E}" dt="2022-12-23T10:11:19.767" v="143" actId="14100"/>
          <ac:spMkLst>
            <pc:docMk/>
            <pc:sldMk cId="4223236239" sldId="336"/>
            <ac:spMk id="5" creationId="{CCE44228-7046-42B9-BA71-8BAA80F18D84}"/>
          </ac:spMkLst>
        </pc:spChg>
        <pc:spChg chg="add mod">
          <ac:chgData name="Isra WISHAH" userId="72089144-da43-4082-a6aa-d77401d50df3" providerId="ADAL" clId="{47701CA0-C91C-4C5A-A4C2-BDB5FFD95E6E}" dt="2022-12-23T10:11:16.258" v="142" actId="1076"/>
          <ac:spMkLst>
            <pc:docMk/>
            <pc:sldMk cId="4223236239" sldId="336"/>
            <ac:spMk id="6" creationId="{1F0DFA39-BB2E-410C-99C7-BAFDF52D5141}"/>
          </ac:spMkLst>
        </pc:spChg>
        <pc:picChg chg="del">
          <ac:chgData name="Isra WISHAH" userId="72089144-da43-4082-a6aa-d77401d50df3" providerId="ADAL" clId="{47701CA0-C91C-4C5A-A4C2-BDB5FFD95E6E}" dt="2022-12-23T09:46:48.336" v="37" actId="478"/>
          <ac:picMkLst>
            <pc:docMk/>
            <pc:sldMk cId="4223236239" sldId="336"/>
            <ac:picMk id="4" creationId="{74D387AE-A28B-49DA-B551-C9D440FA822E}"/>
          </ac:picMkLst>
        </pc:picChg>
      </pc:sldChg>
      <pc:sldChg chg="delSp modSp add mod ord modNotesTx">
        <pc:chgData name="Isra WISHAH" userId="72089144-da43-4082-a6aa-d77401d50df3" providerId="ADAL" clId="{47701CA0-C91C-4C5A-A4C2-BDB5FFD95E6E}" dt="2023-01-23T09:15:00.274" v="3418" actId="207"/>
        <pc:sldMkLst>
          <pc:docMk/>
          <pc:sldMk cId="1386837691" sldId="337"/>
        </pc:sldMkLst>
        <pc:spChg chg="mod">
          <ac:chgData name="Isra WISHAH" userId="72089144-da43-4082-a6aa-d77401d50df3" providerId="ADAL" clId="{47701CA0-C91C-4C5A-A4C2-BDB5FFD95E6E}" dt="2023-01-23T09:15:00.274" v="3418" actId="207"/>
          <ac:spMkLst>
            <pc:docMk/>
            <pc:sldMk cId="1386837691" sldId="337"/>
            <ac:spMk id="5" creationId="{CCE44228-7046-42B9-BA71-8BAA80F18D84}"/>
          </ac:spMkLst>
        </pc:spChg>
        <pc:spChg chg="del mod">
          <ac:chgData name="Isra WISHAH" userId="72089144-da43-4082-a6aa-d77401d50df3" providerId="ADAL" clId="{47701CA0-C91C-4C5A-A4C2-BDB5FFD95E6E}" dt="2022-12-23T10:15:12.870" v="160" actId="478"/>
          <ac:spMkLst>
            <pc:docMk/>
            <pc:sldMk cId="1386837691" sldId="337"/>
            <ac:spMk id="6" creationId="{1F0DFA39-BB2E-410C-99C7-BAFDF52D5141}"/>
          </ac:spMkLst>
        </pc:spChg>
        <pc:spChg chg="mod">
          <ac:chgData name="Isra WISHAH" userId="72089144-da43-4082-a6aa-d77401d50df3" providerId="ADAL" clId="{47701CA0-C91C-4C5A-A4C2-BDB5FFD95E6E}" dt="2022-12-23T10:16:28.570" v="186" actId="20577"/>
          <ac:spMkLst>
            <pc:docMk/>
            <pc:sldMk cId="1386837691" sldId="337"/>
            <ac:spMk id="8" creationId="{BB642E77-5AC9-D346-BC1E-D93A00D9631D}"/>
          </ac:spMkLst>
        </pc:spChg>
      </pc:sldChg>
      <pc:sldChg chg="modSp add mod ord delCm modCm">
        <pc:chgData name="Isra WISHAH" userId="72089144-da43-4082-a6aa-d77401d50df3" providerId="ADAL" clId="{47701CA0-C91C-4C5A-A4C2-BDB5FFD95E6E}" dt="2023-01-23T09:15:10.963" v="3419" actId="207"/>
        <pc:sldMkLst>
          <pc:docMk/>
          <pc:sldMk cId="3506250590" sldId="338"/>
        </pc:sldMkLst>
        <pc:spChg chg="mod">
          <ac:chgData name="Isra WISHAH" userId="72089144-da43-4082-a6aa-d77401d50df3" providerId="ADAL" clId="{47701CA0-C91C-4C5A-A4C2-BDB5FFD95E6E}" dt="2023-01-23T09:15:10.963" v="3419" actId="207"/>
          <ac:spMkLst>
            <pc:docMk/>
            <pc:sldMk cId="3506250590" sldId="338"/>
            <ac:spMk id="5" creationId="{CCE44228-7046-42B9-BA71-8BAA80F18D84}"/>
          </ac:spMkLst>
        </pc:spChg>
      </pc:sldChg>
      <pc:sldChg chg="modSp add mod ord">
        <pc:chgData name="Isra WISHAH" userId="72089144-da43-4082-a6aa-d77401d50df3" providerId="ADAL" clId="{47701CA0-C91C-4C5A-A4C2-BDB5FFD95E6E}" dt="2023-01-23T09:15:16.100" v="3420" actId="207"/>
        <pc:sldMkLst>
          <pc:docMk/>
          <pc:sldMk cId="4179340120" sldId="339"/>
        </pc:sldMkLst>
        <pc:spChg chg="mod">
          <ac:chgData name="Isra WISHAH" userId="72089144-da43-4082-a6aa-d77401d50df3" providerId="ADAL" clId="{47701CA0-C91C-4C5A-A4C2-BDB5FFD95E6E}" dt="2023-01-23T09:15:16.100" v="3420" actId="207"/>
          <ac:spMkLst>
            <pc:docMk/>
            <pc:sldMk cId="4179340120" sldId="339"/>
            <ac:spMk id="5" creationId="{CCE44228-7046-42B9-BA71-8BAA80F18D84}"/>
          </ac:spMkLst>
        </pc:spChg>
      </pc:sldChg>
      <pc:sldChg chg="modSp add del mod ord">
        <pc:chgData name="Isra WISHAH" userId="72089144-da43-4082-a6aa-d77401d50df3" providerId="ADAL" clId="{47701CA0-C91C-4C5A-A4C2-BDB5FFD95E6E}" dt="2022-12-29T09:27:52.164" v="1110" actId="47"/>
        <pc:sldMkLst>
          <pc:docMk/>
          <pc:sldMk cId="194546392" sldId="340"/>
        </pc:sldMkLst>
        <pc:spChg chg="mod">
          <ac:chgData name="Isra WISHAH" userId="72089144-da43-4082-a6aa-d77401d50df3" providerId="ADAL" clId="{47701CA0-C91C-4C5A-A4C2-BDB5FFD95E6E}" dt="2022-12-29T09:27:20.142" v="1106" actId="21"/>
          <ac:spMkLst>
            <pc:docMk/>
            <pc:sldMk cId="194546392" sldId="340"/>
            <ac:spMk id="5" creationId="{CCE44228-7046-42B9-BA71-8BAA80F18D84}"/>
          </ac:spMkLst>
        </pc:spChg>
      </pc:sldChg>
      <pc:sldChg chg="modSp add mod ord">
        <pc:chgData name="Isra WISHAH" userId="72089144-da43-4082-a6aa-d77401d50df3" providerId="ADAL" clId="{47701CA0-C91C-4C5A-A4C2-BDB5FFD95E6E}" dt="2022-12-29T15:08:56.015" v="3382" actId="20577"/>
        <pc:sldMkLst>
          <pc:docMk/>
          <pc:sldMk cId="1476744920" sldId="341"/>
        </pc:sldMkLst>
        <pc:spChg chg="mod">
          <ac:chgData name="Isra WISHAH" userId="72089144-da43-4082-a6aa-d77401d50df3" providerId="ADAL" clId="{47701CA0-C91C-4C5A-A4C2-BDB5FFD95E6E}" dt="2022-12-29T15:08:56.015" v="3382" actId="20577"/>
          <ac:spMkLst>
            <pc:docMk/>
            <pc:sldMk cId="1476744920" sldId="341"/>
            <ac:spMk id="4" creationId="{37488CCE-91B8-894E-A02C-7215AD7A0490}"/>
          </ac:spMkLst>
        </pc:spChg>
      </pc:sldChg>
      <pc:sldChg chg="add del">
        <pc:chgData name="Isra WISHAH" userId="72089144-da43-4082-a6aa-d77401d50df3" providerId="ADAL" clId="{47701CA0-C91C-4C5A-A4C2-BDB5FFD95E6E}" dt="2022-12-23T10:46:46.055" v="547" actId="47"/>
        <pc:sldMkLst>
          <pc:docMk/>
          <pc:sldMk cId="3068981376" sldId="341"/>
        </pc:sldMkLst>
      </pc:sldChg>
      <pc:sldChg chg="modSp add mod delCm modCm">
        <pc:chgData name="Isra WISHAH" userId="72089144-da43-4082-a6aa-d77401d50df3" providerId="ADAL" clId="{47701CA0-C91C-4C5A-A4C2-BDB5FFD95E6E}" dt="2023-01-23T09:15:22.948" v="3421" actId="207"/>
        <pc:sldMkLst>
          <pc:docMk/>
          <pc:sldMk cId="2332357879" sldId="342"/>
        </pc:sldMkLst>
        <pc:spChg chg="mod">
          <ac:chgData name="Isra WISHAH" userId="72089144-da43-4082-a6aa-d77401d50df3" providerId="ADAL" clId="{47701CA0-C91C-4C5A-A4C2-BDB5FFD95E6E}" dt="2023-01-23T09:15:22.948" v="3421" actId="207"/>
          <ac:spMkLst>
            <pc:docMk/>
            <pc:sldMk cId="2332357879" sldId="342"/>
            <ac:spMk id="5" creationId="{CCE44228-7046-42B9-BA71-8BAA80F18D84}"/>
          </ac:spMkLst>
        </pc:spChg>
      </pc:sldChg>
      <pc:sldChg chg="addSp delSp modSp add mod ord delAnim addCm delCm">
        <pc:chgData name="Isra WISHAH" userId="72089144-da43-4082-a6aa-d77401d50df3" providerId="ADAL" clId="{47701CA0-C91C-4C5A-A4C2-BDB5FFD95E6E}" dt="2023-02-09T15:16:13.203" v="5140" actId="20577"/>
        <pc:sldMkLst>
          <pc:docMk/>
          <pc:sldMk cId="4062256677" sldId="343"/>
        </pc:sldMkLst>
        <pc:spChg chg="del">
          <ac:chgData name="Isra WISHAH" userId="72089144-da43-4082-a6aa-d77401d50df3" providerId="ADAL" clId="{47701CA0-C91C-4C5A-A4C2-BDB5FFD95E6E}" dt="2022-12-29T08:48:46.337" v="796" actId="478"/>
          <ac:spMkLst>
            <pc:docMk/>
            <pc:sldMk cId="4062256677" sldId="343"/>
            <ac:spMk id="5" creationId="{CCE44228-7046-42B9-BA71-8BAA80F18D84}"/>
          </ac:spMkLst>
        </pc:spChg>
        <pc:spChg chg="mod">
          <ac:chgData name="Isra WISHAH" userId="72089144-da43-4082-a6aa-d77401d50df3" providerId="ADAL" clId="{47701CA0-C91C-4C5A-A4C2-BDB5FFD95E6E}" dt="2022-12-29T08:48:41.054" v="794" actId="6549"/>
          <ac:spMkLst>
            <pc:docMk/>
            <pc:sldMk cId="4062256677" sldId="343"/>
            <ac:spMk id="8" creationId="{BB642E77-5AC9-D346-BC1E-D93A00D9631D}"/>
          </ac:spMkLst>
        </pc:spChg>
        <pc:graphicFrameChg chg="add mod modGraphic">
          <ac:chgData name="Isra WISHAH" userId="72089144-da43-4082-a6aa-d77401d50df3" providerId="ADAL" clId="{47701CA0-C91C-4C5A-A4C2-BDB5FFD95E6E}" dt="2023-02-09T15:16:13.203" v="5140" actId="20577"/>
          <ac:graphicFrameMkLst>
            <pc:docMk/>
            <pc:sldMk cId="4062256677" sldId="343"/>
            <ac:graphicFrameMk id="2" creationId="{76201F3D-0036-4E21-BE73-8E5E7CB47AD3}"/>
          </ac:graphicFrameMkLst>
        </pc:graphicFrameChg>
        <pc:picChg chg="del">
          <ac:chgData name="Isra WISHAH" userId="72089144-da43-4082-a6aa-d77401d50df3" providerId="ADAL" clId="{47701CA0-C91C-4C5A-A4C2-BDB5FFD95E6E}" dt="2022-12-29T08:48:43.431" v="795" actId="478"/>
          <ac:picMkLst>
            <pc:docMk/>
            <pc:sldMk cId="4062256677" sldId="343"/>
            <ac:picMk id="4" creationId="{74D387AE-A28B-49DA-B551-C9D440FA822E}"/>
          </ac:picMkLst>
        </pc:picChg>
      </pc:sldChg>
      <pc:sldChg chg="addSp delSp modSp add mod ord delAnim modAnim">
        <pc:chgData name="Isra WISHAH" userId="72089144-da43-4082-a6aa-d77401d50df3" providerId="ADAL" clId="{47701CA0-C91C-4C5A-A4C2-BDB5FFD95E6E}" dt="2023-01-23T10:03:50.982" v="4253" actId="14100"/>
        <pc:sldMkLst>
          <pc:docMk/>
          <pc:sldMk cId="1856417986" sldId="344"/>
        </pc:sldMkLst>
        <pc:spChg chg="del">
          <ac:chgData name="Isra WISHAH" userId="72089144-da43-4082-a6aa-d77401d50df3" providerId="ADAL" clId="{47701CA0-C91C-4C5A-A4C2-BDB5FFD95E6E}" dt="2022-12-29T10:37:52.401" v="2586" actId="478"/>
          <ac:spMkLst>
            <pc:docMk/>
            <pc:sldMk cId="1856417986" sldId="344"/>
            <ac:spMk id="4" creationId="{3896804C-077D-4105-A21A-296391E020DA}"/>
          </ac:spMkLst>
        </pc:spChg>
        <pc:spChg chg="mod">
          <ac:chgData name="Isra WISHAH" userId="72089144-da43-4082-a6aa-d77401d50df3" providerId="ADAL" clId="{47701CA0-C91C-4C5A-A4C2-BDB5FFD95E6E}" dt="2023-01-23T09:58:03.074" v="4234"/>
          <ac:spMkLst>
            <pc:docMk/>
            <pc:sldMk cId="1856417986" sldId="344"/>
            <ac:spMk id="8" creationId="{BB642E77-5AC9-D346-BC1E-D93A00D9631D}"/>
          </ac:spMkLst>
        </pc:spChg>
        <pc:spChg chg="add del">
          <ac:chgData name="Isra WISHAH" userId="72089144-da43-4082-a6aa-d77401d50df3" providerId="ADAL" clId="{47701CA0-C91C-4C5A-A4C2-BDB5FFD95E6E}" dt="2022-12-29T10:38:58.401" v="2592" actId="22"/>
          <ac:spMkLst>
            <pc:docMk/>
            <pc:sldMk cId="1856417986" sldId="344"/>
            <ac:spMk id="9" creationId="{BD4808EE-73C7-4FBE-BAA3-B54A668F2E53}"/>
          </ac:spMkLst>
        </pc:spChg>
        <pc:spChg chg="del">
          <ac:chgData name="Isra WISHAH" userId="72089144-da43-4082-a6aa-d77401d50df3" providerId="ADAL" clId="{47701CA0-C91C-4C5A-A4C2-BDB5FFD95E6E}" dt="2022-12-29T10:37:47.475" v="2584" actId="478"/>
          <ac:spMkLst>
            <pc:docMk/>
            <pc:sldMk cId="1856417986" sldId="344"/>
            <ac:spMk id="12" creationId="{EAFC4BA4-10BB-4835-B551-46520D52640A}"/>
          </ac:spMkLst>
        </pc:spChg>
        <pc:spChg chg="mod">
          <ac:chgData name="Isra WISHAH" userId="72089144-da43-4082-a6aa-d77401d50df3" providerId="ADAL" clId="{47701CA0-C91C-4C5A-A4C2-BDB5FFD95E6E}" dt="2023-01-23T10:03:50.982" v="4253" actId="14100"/>
          <ac:spMkLst>
            <pc:docMk/>
            <pc:sldMk cId="1856417986" sldId="344"/>
            <ac:spMk id="22" creationId="{845AE3E5-9674-445E-B4FF-AE4477728629}"/>
          </ac:spMkLst>
        </pc:spChg>
        <pc:picChg chg="del">
          <ac:chgData name="Isra WISHAH" userId="72089144-da43-4082-a6aa-d77401d50df3" providerId="ADAL" clId="{47701CA0-C91C-4C5A-A4C2-BDB5FFD95E6E}" dt="2022-12-29T10:37:49.910" v="2585" actId="478"/>
          <ac:picMkLst>
            <pc:docMk/>
            <pc:sldMk cId="1856417986" sldId="344"/>
            <ac:picMk id="3" creationId="{79749A99-47E2-4968-A010-133B59637143}"/>
          </ac:picMkLst>
        </pc:picChg>
        <pc:picChg chg="add del mod">
          <ac:chgData name="Isra WISHAH" userId="72089144-da43-4082-a6aa-d77401d50df3" providerId="ADAL" clId="{47701CA0-C91C-4C5A-A4C2-BDB5FFD95E6E}" dt="2022-12-29T10:50:18.946" v="2615" actId="21"/>
          <ac:picMkLst>
            <pc:docMk/>
            <pc:sldMk cId="1856417986" sldId="344"/>
            <ac:picMk id="6" creationId="{E153C880-16E7-4338-92E2-8C10681F1298}"/>
          </ac:picMkLst>
        </pc:picChg>
        <pc:picChg chg="add del mod">
          <ac:chgData name="Isra WISHAH" userId="72089144-da43-4082-a6aa-d77401d50df3" providerId="ADAL" clId="{47701CA0-C91C-4C5A-A4C2-BDB5FFD95E6E}" dt="2022-12-29T10:52:06.645" v="2634" actId="21"/>
          <ac:picMkLst>
            <pc:docMk/>
            <pc:sldMk cId="1856417986" sldId="344"/>
            <ac:picMk id="10" creationId="{0D0982AC-F53F-4C1B-A417-19D81C99F50C}"/>
          </ac:picMkLst>
        </pc:picChg>
      </pc:sldChg>
      <pc:sldChg chg="addSp delSp modSp add mod ord delAnim addCm delCm modCm">
        <pc:chgData name="Isra WISHAH" userId="72089144-da43-4082-a6aa-d77401d50df3" providerId="ADAL" clId="{47701CA0-C91C-4C5A-A4C2-BDB5FFD95E6E}" dt="2023-02-09T15:34:40.001" v="5143"/>
        <pc:sldMkLst>
          <pc:docMk/>
          <pc:sldMk cId="3248056454" sldId="345"/>
        </pc:sldMkLst>
        <pc:spChg chg="add del">
          <ac:chgData name="Isra WISHAH" userId="72089144-da43-4082-a6aa-d77401d50df3" providerId="ADAL" clId="{47701CA0-C91C-4C5A-A4C2-BDB5FFD95E6E}" dt="2023-02-09T13:22:56.709" v="4706" actId="22"/>
          <ac:spMkLst>
            <pc:docMk/>
            <pc:sldMk cId="3248056454" sldId="345"/>
            <ac:spMk id="6" creationId="{52FF38E8-F74E-46FE-AD58-2659962DA228}"/>
          </ac:spMkLst>
        </pc:spChg>
        <pc:spChg chg="add mod">
          <ac:chgData name="Isra WISHAH" userId="72089144-da43-4082-a6aa-d77401d50df3" providerId="ADAL" clId="{47701CA0-C91C-4C5A-A4C2-BDB5FFD95E6E}" dt="2023-02-09T13:26:49.106" v="4716"/>
          <ac:spMkLst>
            <pc:docMk/>
            <pc:sldMk cId="3248056454" sldId="345"/>
            <ac:spMk id="7" creationId="{BDC5DED8-E579-424C-8BB5-CA1D2A53FAFF}"/>
          </ac:spMkLst>
        </pc:spChg>
        <pc:spChg chg="mod">
          <ac:chgData name="Isra WISHAH" userId="72089144-da43-4082-a6aa-d77401d50df3" providerId="ADAL" clId="{47701CA0-C91C-4C5A-A4C2-BDB5FFD95E6E}" dt="2023-01-23T09:54:56.471" v="4191" actId="20577"/>
          <ac:spMkLst>
            <pc:docMk/>
            <pc:sldMk cId="3248056454" sldId="345"/>
            <ac:spMk id="8" creationId="{BB642E77-5AC9-D346-BC1E-D93A00D9631D}"/>
          </ac:spMkLst>
        </pc:spChg>
        <pc:spChg chg="del">
          <ac:chgData name="Isra WISHAH" userId="72089144-da43-4082-a6aa-d77401d50df3" providerId="ADAL" clId="{47701CA0-C91C-4C5A-A4C2-BDB5FFD95E6E}" dt="2022-12-29T10:48:02.927" v="2602" actId="478"/>
          <ac:spMkLst>
            <pc:docMk/>
            <pc:sldMk cId="3248056454" sldId="345"/>
            <ac:spMk id="22" creationId="{845AE3E5-9674-445E-B4FF-AE4477728629}"/>
          </ac:spMkLst>
        </pc:spChg>
        <pc:graphicFrameChg chg="add mod modGraphic">
          <ac:chgData name="Isra WISHAH" userId="72089144-da43-4082-a6aa-d77401d50df3" providerId="ADAL" clId="{47701CA0-C91C-4C5A-A4C2-BDB5FFD95E6E}" dt="2023-02-09T13:25:57.850" v="4714" actId="1076"/>
          <ac:graphicFrameMkLst>
            <pc:docMk/>
            <pc:sldMk cId="3248056454" sldId="345"/>
            <ac:graphicFrameMk id="5" creationId="{46374E4D-4E83-49A8-8DBD-B234B657CDEC}"/>
          </ac:graphicFrameMkLst>
        </pc:graphicFrameChg>
        <pc:picChg chg="add del mod">
          <ac:chgData name="Isra WISHAH" userId="72089144-da43-4082-a6aa-d77401d50df3" providerId="ADAL" clId="{47701CA0-C91C-4C5A-A4C2-BDB5FFD95E6E}" dt="2023-02-09T13:23:07.796" v="4711" actId="478"/>
          <ac:picMkLst>
            <pc:docMk/>
            <pc:sldMk cId="3248056454" sldId="345"/>
            <ac:picMk id="4" creationId="{1187EBE9-F85B-499F-BE10-97018DE7A8B6}"/>
          </ac:picMkLst>
        </pc:picChg>
        <pc:picChg chg="add del mod">
          <ac:chgData name="Isra WISHAH" userId="72089144-da43-4082-a6aa-d77401d50df3" providerId="ADAL" clId="{47701CA0-C91C-4C5A-A4C2-BDB5FFD95E6E}" dt="2022-12-29T10:57:06.050" v="2699" actId="478"/>
          <ac:picMkLst>
            <pc:docMk/>
            <pc:sldMk cId="3248056454" sldId="345"/>
            <ac:picMk id="4" creationId="{815E37E8-D9EB-4110-AFD6-7A5CEBF37BBC}"/>
          </ac:picMkLst>
        </pc:picChg>
        <pc:picChg chg="add del mod">
          <ac:chgData name="Isra WISHAH" userId="72089144-da43-4082-a6aa-d77401d50df3" providerId="ADAL" clId="{47701CA0-C91C-4C5A-A4C2-BDB5FFD95E6E}" dt="2022-12-29T10:48:31.851" v="2606" actId="478"/>
          <ac:picMkLst>
            <pc:docMk/>
            <pc:sldMk cId="3248056454" sldId="345"/>
            <ac:picMk id="6" creationId="{E153C880-16E7-4338-92E2-8C10681F1298}"/>
          </ac:picMkLst>
        </pc:picChg>
        <pc:picChg chg="add del mod">
          <ac:chgData name="Isra WISHAH" userId="72089144-da43-4082-a6aa-d77401d50df3" providerId="ADAL" clId="{47701CA0-C91C-4C5A-A4C2-BDB5FFD95E6E}" dt="2023-02-09T13:22:52.548" v="4704" actId="478"/>
          <ac:picMkLst>
            <pc:docMk/>
            <pc:sldMk cId="3248056454" sldId="345"/>
            <ac:picMk id="9" creationId="{00351BB1-273C-4729-A1C7-27B255BA1F15}"/>
          </ac:picMkLst>
        </pc:picChg>
        <pc:picChg chg="del">
          <ac:chgData name="Isra WISHAH" userId="72089144-da43-4082-a6aa-d77401d50df3" providerId="ADAL" clId="{47701CA0-C91C-4C5A-A4C2-BDB5FFD95E6E}" dt="2022-12-29T10:49:26.370" v="2610" actId="478"/>
          <ac:picMkLst>
            <pc:docMk/>
            <pc:sldMk cId="3248056454" sldId="345"/>
            <ac:picMk id="10" creationId="{0D0982AC-F53F-4C1B-A417-19D81C99F50C}"/>
          </ac:picMkLst>
        </pc:picChg>
      </pc:sldChg>
      <pc:sldChg chg="addSp delSp modSp add mod ord">
        <pc:chgData name="Isra WISHAH" userId="72089144-da43-4082-a6aa-d77401d50df3" providerId="ADAL" clId="{47701CA0-C91C-4C5A-A4C2-BDB5FFD95E6E}" dt="2023-02-09T15:38:28.494" v="5152" actId="20578"/>
        <pc:sldMkLst>
          <pc:docMk/>
          <pc:sldMk cId="2547723267" sldId="346"/>
        </pc:sldMkLst>
        <pc:spChg chg="add mod">
          <ac:chgData name="Isra WISHAH" userId="72089144-da43-4082-a6aa-d77401d50df3" providerId="ADAL" clId="{47701CA0-C91C-4C5A-A4C2-BDB5FFD95E6E}" dt="2023-02-09T13:54:36.044" v="4896" actId="208"/>
          <ac:spMkLst>
            <pc:docMk/>
            <pc:sldMk cId="2547723267" sldId="346"/>
            <ac:spMk id="2" creationId="{6D093DB4-FB1B-496A-A873-DEA712023936}"/>
          </ac:spMkLst>
        </pc:spChg>
        <pc:spChg chg="del">
          <ac:chgData name="Isra WISHAH" userId="72089144-da43-4082-a6aa-d77401d50df3" providerId="ADAL" clId="{47701CA0-C91C-4C5A-A4C2-BDB5FFD95E6E}" dt="2022-12-29T10:50:29.941" v="2619" actId="478"/>
          <ac:spMkLst>
            <pc:docMk/>
            <pc:sldMk cId="2547723267" sldId="346"/>
            <ac:spMk id="7" creationId="{BDC5DED8-E579-424C-8BB5-CA1D2A53FAFF}"/>
          </ac:spMkLst>
        </pc:spChg>
        <pc:spChg chg="mod">
          <ac:chgData name="Isra WISHAH" userId="72089144-da43-4082-a6aa-d77401d50df3" providerId="ADAL" clId="{47701CA0-C91C-4C5A-A4C2-BDB5FFD95E6E}" dt="2023-01-23T12:59:11.402" v="4255" actId="20577"/>
          <ac:spMkLst>
            <pc:docMk/>
            <pc:sldMk cId="2547723267" sldId="346"/>
            <ac:spMk id="8" creationId="{BB642E77-5AC9-D346-BC1E-D93A00D9631D}"/>
          </ac:spMkLst>
        </pc:spChg>
        <pc:spChg chg="add mod">
          <ac:chgData name="Isra WISHAH" userId="72089144-da43-4082-a6aa-d77401d50df3" providerId="ADAL" clId="{47701CA0-C91C-4C5A-A4C2-BDB5FFD95E6E}" dt="2023-02-09T15:38:28.494" v="5152" actId="20578"/>
          <ac:spMkLst>
            <pc:docMk/>
            <pc:sldMk cId="2547723267" sldId="346"/>
            <ac:spMk id="9" creationId="{4C28373A-E391-4E43-8B96-3D161A1FC6D2}"/>
          </ac:spMkLst>
        </pc:spChg>
        <pc:picChg chg="del">
          <ac:chgData name="Isra WISHAH" userId="72089144-da43-4082-a6aa-d77401d50df3" providerId="ADAL" clId="{47701CA0-C91C-4C5A-A4C2-BDB5FFD95E6E}" dt="2022-12-29T10:50:25.331" v="2617" actId="478"/>
          <ac:picMkLst>
            <pc:docMk/>
            <pc:sldMk cId="2547723267" sldId="346"/>
            <ac:picMk id="4" creationId="{815E37E8-D9EB-4110-AFD6-7A5CEBF37BBC}"/>
          </ac:picMkLst>
        </pc:picChg>
        <pc:picChg chg="add mod">
          <ac:chgData name="Isra WISHAH" userId="72089144-da43-4082-a6aa-d77401d50df3" providerId="ADAL" clId="{47701CA0-C91C-4C5A-A4C2-BDB5FFD95E6E}" dt="2023-02-09T15:37:24.456" v="5145" actId="14826"/>
          <ac:picMkLst>
            <pc:docMk/>
            <pc:sldMk cId="2547723267" sldId="346"/>
            <ac:picMk id="5" creationId="{8C689FE7-6724-4309-93D4-6085EEEE8F61}"/>
          </ac:picMkLst>
        </pc:picChg>
        <pc:picChg chg="add mod">
          <ac:chgData name="Isra WISHAH" userId="72089144-da43-4082-a6aa-d77401d50df3" providerId="ADAL" clId="{47701CA0-C91C-4C5A-A4C2-BDB5FFD95E6E}" dt="2023-02-09T15:36:58.005" v="5144" actId="14826"/>
          <ac:picMkLst>
            <pc:docMk/>
            <pc:sldMk cId="2547723267" sldId="346"/>
            <ac:picMk id="10" creationId="{BB1A81DE-EF7A-441F-B4CA-591A8DD32541}"/>
          </ac:picMkLst>
        </pc:picChg>
      </pc:sldChg>
      <pc:sldChg chg="addSp delSp modSp add mod ord">
        <pc:chgData name="Isra WISHAH" userId="72089144-da43-4082-a6aa-d77401d50df3" providerId="ADAL" clId="{47701CA0-C91C-4C5A-A4C2-BDB5FFD95E6E}" dt="2023-01-23T10:02:12.264" v="4251" actId="20577"/>
        <pc:sldMkLst>
          <pc:docMk/>
          <pc:sldMk cId="1913314577" sldId="347"/>
        </pc:sldMkLst>
        <pc:spChg chg="add mod">
          <ac:chgData name="Isra WISHAH" userId="72089144-da43-4082-a6aa-d77401d50df3" providerId="ADAL" clId="{47701CA0-C91C-4C5A-A4C2-BDB5FFD95E6E}" dt="2023-01-23T10:02:12.264" v="4251" actId="20577"/>
          <ac:spMkLst>
            <pc:docMk/>
            <pc:sldMk cId="1913314577" sldId="347"/>
            <ac:spMk id="7" creationId="{8F3C1376-6935-4478-8835-C06C2494B12F}"/>
          </ac:spMkLst>
        </pc:spChg>
        <pc:spChg chg="mod">
          <ac:chgData name="Isra WISHAH" userId="72089144-da43-4082-a6aa-d77401d50df3" providerId="ADAL" clId="{47701CA0-C91C-4C5A-A4C2-BDB5FFD95E6E}" dt="2022-12-29T10:54:12.950" v="2657" actId="20577"/>
          <ac:spMkLst>
            <pc:docMk/>
            <pc:sldMk cId="1913314577" sldId="347"/>
            <ac:spMk id="8" creationId="{BB642E77-5AC9-D346-BC1E-D93A00D9631D}"/>
          </ac:spMkLst>
        </pc:spChg>
        <pc:spChg chg="del">
          <ac:chgData name="Isra WISHAH" userId="72089144-da43-4082-a6aa-d77401d50df3" providerId="ADAL" clId="{47701CA0-C91C-4C5A-A4C2-BDB5FFD95E6E}" dt="2022-12-29T10:52:59.431" v="2643" actId="478"/>
          <ac:spMkLst>
            <pc:docMk/>
            <pc:sldMk cId="1913314577" sldId="347"/>
            <ac:spMk id="9" creationId="{4C28373A-E391-4E43-8B96-3D161A1FC6D2}"/>
          </ac:spMkLst>
        </pc:spChg>
        <pc:picChg chg="del">
          <ac:chgData name="Isra WISHAH" userId="72089144-da43-4082-a6aa-d77401d50df3" providerId="ADAL" clId="{47701CA0-C91C-4C5A-A4C2-BDB5FFD95E6E}" dt="2022-12-29T10:52:54.376" v="2641" actId="478"/>
          <ac:picMkLst>
            <pc:docMk/>
            <pc:sldMk cId="1913314577" sldId="347"/>
            <ac:picMk id="5" creationId="{8C689FE7-6724-4309-93D4-6085EEEE8F61}"/>
          </ac:picMkLst>
        </pc:picChg>
        <pc:picChg chg="del">
          <ac:chgData name="Isra WISHAH" userId="72089144-da43-4082-a6aa-d77401d50df3" providerId="ADAL" clId="{47701CA0-C91C-4C5A-A4C2-BDB5FFD95E6E}" dt="2022-12-29T10:52:56.644" v="2642" actId="478"/>
          <ac:picMkLst>
            <pc:docMk/>
            <pc:sldMk cId="1913314577" sldId="347"/>
            <ac:picMk id="10" creationId="{BB1A81DE-EF7A-441F-B4CA-591A8DD32541}"/>
          </ac:picMkLst>
        </pc:picChg>
      </pc:sldChg>
      <pc:sldChg chg="modSp add mod ord">
        <pc:chgData name="Isra WISHAH" userId="72089144-da43-4082-a6aa-d77401d50df3" providerId="ADAL" clId="{47701CA0-C91C-4C5A-A4C2-BDB5FFD95E6E}" dt="2023-01-23T09:59:27.302" v="4237" actId="14100"/>
        <pc:sldMkLst>
          <pc:docMk/>
          <pc:sldMk cId="2157718190" sldId="348"/>
        </pc:sldMkLst>
        <pc:spChg chg="mod">
          <ac:chgData name="Isra WISHAH" userId="72089144-da43-4082-a6aa-d77401d50df3" providerId="ADAL" clId="{47701CA0-C91C-4C5A-A4C2-BDB5FFD95E6E}" dt="2023-01-23T09:59:27.302" v="4237" actId="14100"/>
          <ac:spMkLst>
            <pc:docMk/>
            <pc:sldMk cId="2157718190" sldId="348"/>
            <ac:spMk id="7" creationId="{8F3C1376-6935-4478-8835-C06C2494B12F}"/>
          </ac:spMkLst>
        </pc:spChg>
        <pc:spChg chg="mod">
          <ac:chgData name="Isra WISHAH" userId="72089144-da43-4082-a6aa-d77401d50df3" providerId="ADAL" clId="{47701CA0-C91C-4C5A-A4C2-BDB5FFD95E6E}" dt="2023-01-23T09:55:41.288" v="4211" actId="20577"/>
          <ac:spMkLst>
            <pc:docMk/>
            <pc:sldMk cId="2157718190" sldId="348"/>
            <ac:spMk id="8" creationId="{BB642E77-5AC9-D346-BC1E-D93A00D9631D}"/>
          </ac:spMkLst>
        </pc:spChg>
      </pc:sldChg>
      <pc:sldChg chg="modSp add del mod ord">
        <pc:chgData name="Isra WISHAH" userId="72089144-da43-4082-a6aa-d77401d50df3" providerId="ADAL" clId="{47701CA0-C91C-4C5A-A4C2-BDB5FFD95E6E}" dt="2022-12-29T11:05:11.282" v="2819" actId="47"/>
        <pc:sldMkLst>
          <pc:docMk/>
          <pc:sldMk cId="1739835354" sldId="349"/>
        </pc:sldMkLst>
        <pc:spChg chg="mod">
          <ac:chgData name="Isra WISHAH" userId="72089144-da43-4082-a6aa-d77401d50df3" providerId="ADAL" clId="{47701CA0-C91C-4C5A-A4C2-BDB5FFD95E6E}" dt="2022-12-29T11:02:25.829" v="2725" actId="20577"/>
          <ac:spMkLst>
            <pc:docMk/>
            <pc:sldMk cId="1739835354" sldId="349"/>
            <ac:spMk id="4" creationId="{37488CCE-91B8-894E-A02C-7215AD7A0490}"/>
          </ac:spMkLst>
        </pc:spChg>
      </pc:sldChg>
      <pc:sldChg chg="modSp add del mod">
        <pc:chgData name="Isra WISHAH" userId="72089144-da43-4082-a6aa-d77401d50df3" providerId="ADAL" clId="{47701CA0-C91C-4C5A-A4C2-BDB5FFD95E6E}" dt="2022-12-29T11:15:34.661" v="3047" actId="47"/>
        <pc:sldMkLst>
          <pc:docMk/>
          <pc:sldMk cId="3387755350" sldId="349"/>
        </pc:sldMkLst>
        <pc:spChg chg="mod">
          <ac:chgData name="Isra WISHAH" userId="72089144-da43-4082-a6aa-d77401d50df3" providerId="ADAL" clId="{47701CA0-C91C-4C5A-A4C2-BDB5FFD95E6E}" dt="2022-12-29T11:14:22.634" v="3043" actId="20577"/>
          <ac:spMkLst>
            <pc:docMk/>
            <pc:sldMk cId="3387755350" sldId="349"/>
            <ac:spMk id="8" creationId="{BB642E77-5AC9-D346-BC1E-D93A00D9631D}"/>
          </ac:spMkLst>
        </pc:spChg>
      </pc:sldChg>
      <pc:sldChg chg="addSp delSp modSp add mod ord">
        <pc:chgData name="Isra WISHAH" userId="72089144-da43-4082-a6aa-d77401d50df3" providerId="ADAL" clId="{47701CA0-C91C-4C5A-A4C2-BDB5FFD95E6E}" dt="2023-02-09T15:42:19.998" v="5216" actId="108"/>
        <pc:sldMkLst>
          <pc:docMk/>
          <pc:sldMk cId="99522417" sldId="350"/>
        </pc:sldMkLst>
        <pc:spChg chg="mod">
          <ac:chgData name="Isra WISHAH" userId="72089144-da43-4082-a6aa-d77401d50df3" providerId="ADAL" clId="{47701CA0-C91C-4C5A-A4C2-BDB5FFD95E6E}" dt="2022-12-29T11:16:57.927" v="3054" actId="14100"/>
          <ac:spMkLst>
            <pc:docMk/>
            <pc:sldMk cId="99522417" sldId="350"/>
            <ac:spMk id="4" creationId="{2A9B5B64-AB6D-4A15-8007-03B93B3556D1}"/>
          </ac:spMkLst>
        </pc:spChg>
        <pc:spChg chg="mod">
          <ac:chgData name="Isra WISHAH" userId="72089144-da43-4082-a6aa-d77401d50df3" providerId="ADAL" clId="{47701CA0-C91C-4C5A-A4C2-BDB5FFD95E6E}" dt="2023-02-09T15:42:19.998" v="5216" actId="108"/>
          <ac:spMkLst>
            <pc:docMk/>
            <pc:sldMk cId="99522417" sldId="350"/>
            <ac:spMk id="6" creationId="{EB9ACE82-5EB1-4EF7-A52A-9658BDC06B8F}"/>
          </ac:spMkLst>
        </pc:spChg>
        <pc:spChg chg="add mod">
          <ac:chgData name="Isra WISHAH" userId="72089144-da43-4082-a6aa-d77401d50df3" providerId="ADAL" clId="{47701CA0-C91C-4C5A-A4C2-BDB5FFD95E6E}" dt="2023-02-09T15:40:30.097" v="5203" actId="108"/>
          <ac:spMkLst>
            <pc:docMk/>
            <pc:sldMk cId="99522417" sldId="350"/>
            <ac:spMk id="7" creationId="{5EFB5839-EFCE-47C5-B761-A7BD89B9ACFB}"/>
          </ac:spMkLst>
        </pc:spChg>
        <pc:spChg chg="mod">
          <ac:chgData name="Isra WISHAH" userId="72089144-da43-4082-a6aa-d77401d50df3" providerId="ADAL" clId="{47701CA0-C91C-4C5A-A4C2-BDB5FFD95E6E}" dt="2022-12-29T11:17:40.803" v="3078" actId="20577"/>
          <ac:spMkLst>
            <pc:docMk/>
            <pc:sldMk cId="99522417" sldId="350"/>
            <ac:spMk id="8" creationId="{BB642E77-5AC9-D346-BC1E-D93A00D9631D}"/>
          </ac:spMkLst>
        </pc:spChg>
        <pc:picChg chg="add del mod">
          <ac:chgData name="Isra WISHAH" userId="72089144-da43-4082-a6aa-d77401d50df3" providerId="ADAL" clId="{47701CA0-C91C-4C5A-A4C2-BDB5FFD95E6E}" dt="2022-12-29T11:16:39.634" v="3050" actId="14826"/>
          <ac:picMkLst>
            <pc:docMk/>
            <pc:sldMk cId="99522417" sldId="350"/>
            <ac:picMk id="5" creationId="{56954BD9-3DE3-4434-8409-1712147F9B61}"/>
          </ac:picMkLst>
        </pc:picChg>
        <pc:cxnChg chg="add mod">
          <ac:chgData name="Isra WISHAH" userId="72089144-da43-4082-a6aa-d77401d50df3" providerId="ADAL" clId="{47701CA0-C91C-4C5A-A4C2-BDB5FFD95E6E}" dt="2023-02-09T14:30:00.047" v="5129" actId="1076"/>
          <ac:cxnSpMkLst>
            <pc:docMk/>
            <pc:sldMk cId="99522417" sldId="350"/>
            <ac:cxnSpMk id="9" creationId="{068289DC-1FB9-4709-B31E-E2299CD13E7B}"/>
          </ac:cxnSpMkLst>
        </pc:cxnChg>
      </pc:sldChg>
      <pc:sldChg chg="addSp delSp modSp add mod ord">
        <pc:chgData name="Isra WISHAH" userId="72089144-da43-4082-a6aa-d77401d50df3" providerId="ADAL" clId="{47701CA0-C91C-4C5A-A4C2-BDB5FFD95E6E}" dt="2023-02-09T15:42:26.398" v="5217" actId="108"/>
        <pc:sldMkLst>
          <pc:docMk/>
          <pc:sldMk cId="1622032158" sldId="351"/>
        </pc:sldMkLst>
        <pc:spChg chg="mod">
          <ac:chgData name="Isra WISHAH" userId="72089144-da43-4082-a6aa-d77401d50df3" providerId="ADAL" clId="{47701CA0-C91C-4C5A-A4C2-BDB5FFD95E6E}" dt="2023-02-09T14:44:59.614" v="5131" actId="14100"/>
          <ac:spMkLst>
            <pc:docMk/>
            <pc:sldMk cId="1622032158" sldId="351"/>
            <ac:spMk id="4" creationId="{2A9B5B64-AB6D-4A15-8007-03B93B3556D1}"/>
          </ac:spMkLst>
        </pc:spChg>
        <pc:spChg chg="del mod">
          <ac:chgData name="Isra WISHAH" userId="72089144-da43-4082-a6aa-d77401d50df3" providerId="ADAL" clId="{47701CA0-C91C-4C5A-A4C2-BDB5FFD95E6E}" dt="2023-02-09T15:41:04.630" v="5209" actId="478"/>
          <ac:spMkLst>
            <pc:docMk/>
            <pc:sldMk cId="1622032158" sldId="351"/>
            <ac:spMk id="6" creationId="{7FA3692C-3546-4E12-A391-AAD190AB0C22}"/>
          </ac:spMkLst>
        </pc:spChg>
        <pc:spChg chg="add del mod">
          <ac:chgData name="Isra WISHAH" userId="72089144-da43-4082-a6aa-d77401d50df3" providerId="ADAL" clId="{47701CA0-C91C-4C5A-A4C2-BDB5FFD95E6E}" dt="2023-02-09T15:41:01.709" v="5208" actId="478"/>
          <ac:spMkLst>
            <pc:docMk/>
            <pc:sldMk cId="1622032158" sldId="351"/>
            <ac:spMk id="7" creationId="{1FB81557-07D1-4682-B38A-DF89E8CD3B54}"/>
          </ac:spMkLst>
        </pc:spChg>
        <pc:spChg chg="mod">
          <ac:chgData name="Isra WISHAH" userId="72089144-da43-4082-a6aa-d77401d50df3" providerId="ADAL" clId="{47701CA0-C91C-4C5A-A4C2-BDB5FFD95E6E}" dt="2022-12-29T11:17:59.383" v="3099" actId="20577"/>
          <ac:spMkLst>
            <pc:docMk/>
            <pc:sldMk cId="1622032158" sldId="351"/>
            <ac:spMk id="8" creationId="{BB642E77-5AC9-D346-BC1E-D93A00D9631D}"/>
          </ac:spMkLst>
        </pc:spChg>
        <pc:spChg chg="add mod">
          <ac:chgData name="Isra WISHAH" userId="72089144-da43-4082-a6aa-d77401d50df3" providerId="ADAL" clId="{47701CA0-C91C-4C5A-A4C2-BDB5FFD95E6E}" dt="2023-02-09T15:42:26.398" v="5217" actId="108"/>
          <ac:spMkLst>
            <pc:docMk/>
            <pc:sldMk cId="1622032158" sldId="351"/>
            <ac:spMk id="10" creationId="{95DB7094-86AA-4ABE-8841-8C4AE6650570}"/>
          </ac:spMkLst>
        </pc:spChg>
        <pc:spChg chg="add mod">
          <ac:chgData name="Isra WISHAH" userId="72089144-da43-4082-a6aa-d77401d50df3" providerId="ADAL" clId="{47701CA0-C91C-4C5A-A4C2-BDB5FFD95E6E}" dt="2023-02-09T15:40:55.783" v="5206" actId="571"/>
          <ac:spMkLst>
            <pc:docMk/>
            <pc:sldMk cId="1622032158" sldId="351"/>
            <ac:spMk id="11" creationId="{114212C2-7E27-4309-8328-6190E64F80F9}"/>
          </ac:spMkLst>
        </pc:spChg>
        <pc:cxnChg chg="add del mod">
          <ac:chgData name="Isra WISHAH" userId="72089144-da43-4082-a6aa-d77401d50df3" providerId="ADAL" clId="{47701CA0-C91C-4C5A-A4C2-BDB5FFD95E6E}" dt="2023-02-09T15:40:58.306" v="5207" actId="478"/>
          <ac:cxnSpMkLst>
            <pc:docMk/>
            <pc:sldMk cId="1622032158" sldId="351"/>
            <ac:cxnSpMk id="9" creationId="{AFE0CD78-4D7D-46F4-ACEF-D1B6AEC4AE3C}"/>
          </ac:cxnSpMkLst>
        </pc:cxnChg>
        <pc:cxnChg chg="add mod">
          <ac:chgData name="Isra WISHAH" userId="72089144-da43-4082-a6aa-d77401d50df3" providerId="ADAL" clId="{47701CA0-C91C-4C5A-A4C2-BDB5FFD95E6E}" dt="2023-02-09T15:40:55.783" v="5206" actId="571"/>
          <ac:cxnSpMkLst>
            <pc:docMk/>
            <pc:sldMk cId="1622032158" sldId="351"/>
            <ac:cxnSpMk id="12" creationId="{6E336DE6-30B9-4D06-8AF3-0D228004204F}"/>
          </ac:cxnSpMkLst>
        </pc:cxnChg>
      </pc:sldChg>
      <pc:sldChg chg="addSp delSp modSp add mod">
        <pc:chgData name="Isra WISHAH" userId="72089144-da43-4082-a6aa-d77401d50df3" providerId="ADAL" clId="{47701CA0-C91C-4C5A-A4C2-BDB5FFD95E6E}" dt="2023-02-09T13:53:48.780" v="4893" actId="1076"/>
        <pc:sldMkLst>
          <pc:docMk/>
          <pc:sldMk cId="362878449" sldId="352"/>
        </pc:sldMkLst>
        <pc:spChg chg="mod">
          <ac:chgData name="Isra WISHAH" userId="72089144-da43-4082-a6aa-d77401d50df3" providerId="ADAL" clId="{47701CA0-C91C-4C5A-A4C2-BDB5FFD95E6E}" dt="2023-02-09T13:44:15.061" v="4787" actId="6549"/>
          <ac:spMkLst>
            <pc:docMk/>
            <pc:sldMk cId="362878449" sldId="352"/>
            <ac:spMk id="7" creationId="{8F3C1376-6935-4478-8835-C06C2494B12F}"/>
          </ac:spMkLst>
        </pc:spChg>
        <pc:spChg chg="mod">
          <ac:chgData name="Isra WISHAH" userId="72089144-da43-4082-a6aa-d77401d50df3" providerId="ADAL" clId="{47701CA0-C91C-4C5A-A4C2-BDB5FFD95E6E}" dt="2023-01-23T09:57:10.052" v="4231"/>
          <ac:spMkLst>
            <pc:docMk/>
            <pc:sldMk cId="362878449" sldId="352"/>
            <ac:spMk id="8" creationId="{BB642E77-5AC9-D346-BC1E-D93A00D9631D}"/>
          </ac:spMkLst>
        </pc:spChg>
        <pc:spChg chg="add mod">
          <ac:chgData name="Isra WISHAH" userId="72089144-da43-4082-a6aa-d77401d50df3" providerId="ADAL" clId="{47701CA0-C91C-4C5A-A4C2-BDB5FFD95E6E}" dt="2023-02-09T13:53:14.175" v="4890" actId="14100"/>
          <ac:spMkLst>
            <pc:docMk/>
            <pc:sldMk cId="362878449" sldId="352"/>
            <ac:spMk id="11" creationId="{FFAD4EDA-25E9-4877-9224-A388FC0F6E66}"/>
          </ac:spMkLst>
        </pc:spChg>
        <pc:picChg chg="add del">
          <ac:chgData name="Isra WISHAH" userId="72089144-da43-4082-a6aa-d77401d50df3" providerId="ADAL" clId="{47701CA0-C91C-4C5A-A4C2-BDB5FFD95E6E}" dt="2023-02-09T13:31:32.530" v="4718" actId="478"/>
          <ac:picMkLst>
            <pc:docMk/>
            <pc:sldMk cId="362878449" sldId="352"/>
            <ac:picMk id="2" creationId="{704D6453-C662-46AD-82F9-241F793B095C}"/>
          </ac:picMkLst>
        </pc:picChg>
        <pc:picChg chg="add del mod">
          <ac:chgData name="Isra WISHAH" userId="72089144-da43-4082-a6aa-d77401d50df3" providerId="ADAL" clId="{47701CA0-C91C-4C5A-A4C2-BDB5FFD95E6E}" dt="2023-02-09T13:31:48.537" v="4721" actId="478"/>
          <ac:picMkLst>
            <pc:docMk/>
            <pc:sldMk cId="362878449" sldId="352"/>
            <ac:picMk id="3" creationId="{91DE68D1-8B64-462F-A1E9-D196F15F562A}"/>
          </ac:picMkLst>
        </pc:picChg>
        <pc:picChg chg="add del mod">
          <ac:chgData name="Isra WISHAH" userId="72089144-da43-4082-a6aa-d77401d50df3" providerId="ADAL" clId="{47701CA0-C91C-4C5A-A4C2-BDB5FFD95E6E}" dt="2023-02-09T13:37:26.146" v="4731" actId="478"/>
          <ac:picMkLst>
            <pc:docMk/>
            <pc:sldMk cId="362878449" sldId="352"/>
            <ac:picMk id="5" creationId="{9D0FAF1D-9CBB-4E68-80EC-F1570413FB08}"/>
          </ac:picMkLst>
        </pc:picChg>
        <pc:picChg chg="add mod modCrop">
          <ac:chgData name="Isra WISHAH" userId="72089144-da43-4082-a6aa-d77401d50df3" providerId="ADAL" clId="{47701CA0-C91C-4C5A-A4C2-BDB5FFD95E6E}" dt="2023-02-09T13:53:48.780" v="4893" actId="1076"/>
          <ac:picMkLst>
            <pc:docMk/>
            <pc:sldMk cId="362878449" sldId="352"/>
            <ac:picMk id="9" creationId="{9442072B-E493-4DAA-BD8A-8DD5ABC85229}"/>
          </ac:picMkLst>
        </pc:picChg>
        <pc:picChg chg="add mod">
          <ac:chgData name="Isra WISHAH" userId="72089144-da43-4082-a6aa-d77401d50df3" providerId="ADAL" clId="{47701CA0-C91C-4C5A-A4C2-BDB5FFD95E6E}" dt="2023-02-09T13:45:24.628" v="4794" actId="14100"/>
          <ac:picMkLst>
            <pc:docMk/>
            <pc:sldMk cId="362878449" sldId="352"/>
            <ac:picMk id="10" creationId="{A93FFC9F-94A4-4E24-B8D4-E5761B51D067}"/>
          </ac:picMkLst>
        </pc:picChg>
      </pc:sldChg>
      <pc:sldChg chg="addSp modSp add mod">
        <pc:chgData name="Isra WISHAH" userId="72089144-da43-4082-a6aa-d77401d50df3" providerId="ADAL" clId="{47701CA0-C91C-4C5A-A4C2-BDB5FFD95E6E}" dt="2023-02-09T13:54:00.634" v="4894" actId="14100"/>
        <pc:sldMkLst>
          <pc:docMk/>
          <pc:sldMk cId="3813286435" sldId="353"/>
        </pc:sldMkLst>
        <pc:spChg chg="add mod">
          <ac:chgData name="Isra WISHAH" userId="72089144-da43-4082-a6aa-d77401d50df3" providerId="ADAL" clId="{47701CA0-C91C-4C5A-A4C2-BDB5FFD95E6E}" dt="2023-02-09T13:48:48.362" v="4819" actId="1076"/>
          <ac:spMkLst>
            <pc:docMk/>
            <pc:sldMk cId="3813286435" sldId="353"/>
            <ac:spMk id="2" creationId="{1E4F3F40-9DFD-4837-87A7-60579FCDD5B4}"/>
          </ac:spMkLst>
        </pc:spChg>
        <pc:spChg chg="mod">
          <ac:chgData name="Isra WISHAH" userId="72089144-da43-4082-a6aa-d77401d50df3" providerId="ADAL" clId="{47701CA0-C91C-4C5A-A4C2-BDB5FFD95E6E}" dt="2023-02-09T13:47:58.741" v="4810" actId="6549"/>
          <ac:spMkLst>
            <pc:docMk/>
            <pc:sldMk cId="3813286435" sldId="353"/>
            <ac:spMk id="7" creationId="{8F3C1376-6935-4478-8835-C06C2494B12F}"/>
          </ac:spMkLst>
        </pc:spChg>
        <pc:spChg chg="add mod">
          <ac:chgData name="Isra WISHAH" userId="72089144-da43-4082-a6aa-d77401d50df3" providerId="ADAL" clId="{47701CA0-C91C-4C5A-A4C2-BDB5FFD95E6E}" dt="2023-02-09T13:53:04.339" v="4888" actId="14100"/>
          <ac:spMkLst>
            <pc:docMk/>
            <pc:sldMk cId="3813286435" sldId="353"/>
            <ac:spMk id="10" creationId="{14FE9BCC-4855-410A-A093-193508DEF506}"/>
          </ac:spMkLst>
        </pc:spChg>
        <pc:picChg chg="add mod">
          <ac:chgData name="Isra WISHAH" userId="72089144-da43-4082-a6aa-d77401d50df3" providerId="ADAL" clId="{47701CA0-C91C-4C5A-A4C2-BDB5FFD95E6E}" dt="2023-02-09T13:48:53.745" v="4820" actId="1076"/>
          <ac:picMkLst>
            <pc:docMk/>
            <pc:sldMk cId="3813286435" sldId="353"/>
            <ac:picMk id="5" creationId="{BE4F8C76-3EC0-4897-8CDF-0CECCD2A8EC8}"/>
          </ac:picMkLst>
        </pc:picChg>
        <pc:picChg chg="mod">
          <ac:chgData name="Isra WISHAH" userId="72089144-da43-4082-a6aa-d77401d50df3" providerId="ADAL" clId="{47701CA0-C91C-4C5A-A4C2-BDB5FFD95E6E}" dt="2023-02-09T13:54:00.634" v="4894" actId="14100"/>
          <ac:picMkLst>
            <pc:docMk/>
            <pc:sldMk cId="3813286435" sldId="353"/>
            <ac:picMk id="9" creationId="{9442072B-E493-4DAA-BD8A-8DD5ABC85229}"/>
          </ac:picMkLst>
        </pc:picChg>
      </pc:sldChg>
    </pc:docChg>
  </pc:docChgLst>
  <pc:docChgLst>
    <pc:chgData name="Isra WISHAH" userId="S::isra.wishah@wfp.org::72089144-da43-4082-a6aa-d77401d50df3" providerId="AD" clId="Web-{C905349D-3863-A765-BB25-CA0DB755A423}"/>
    <pc:docChg chg="sldOrd">
      <pc:chgData name="Isra WISHAH" userId="S::isra.wishah@wfp.org::72089144-da43-4082-a6aa-d77401d50df3" providerId="AD" clId="Web-{C905349D-3863-A765-BB25-CA0DB755A423}" dt="2022-12-29T08:47:15.618" v="0"/>
      <pc:docMkLst>
        <pc:docMk/>
      </pc:docMkLst>
      <pc:sldChg chg="ord">
        <pc:chgData name="Isra WISHAH" userId="S::isra.wishah@wfp.org::72089144-da43-4082-a6aa-d77401d50df3" providerId="AD" clId="Web-{C905349D-3863-A765-BB25-CA0DB755A423}" dt="2022-12-29T08:47:15.618" v="0"/>
        <pc:sldMkLst>
          <pc:docMk/>
          <pc:sldMk cId="3472667760" sldId="307"/>
        </pc:sldMkLst>
      </pc:sldChg>
    </pc:docChg>
  </pc:docChgLst>
  <pc:docChgLst>
    <pc:chgData name="Mohamed SALEM" userId="13f12703-f1ce-4b8b-924c-fe401988a08b" providerId="ADAL" clId="{E1A03C90-A293-4841-902F-4E2F242C2D57}"/>
    <pc:docChg chg="undo custSel addSld delSld modSld modSection">
      <pc:chgData name="Mohamed SALEM" userId="13f12703-f1ce-4b8b-924c-fe401988a08b" providerId="ADAL" clId="{E1A03C90-A293-4841-902F-4E2F242C2D57}" dt="2022-12-29T07:25:38.075" v="748"/>
      <pc:docMkLst>
        <pc:docMk/>
      </pc:docMkLst>
      <pc:sldChg chg="modSp addCm modCm">
        <pc:chgData name="Mohamed SALEM" userId="13f12703-f1ce-4b8b-924c-fe401988a08b" providerId="ADAL" clId="{E1A03C90-A293-4841-902F-4E2F242C2D57}" dt="2022-12-29T07:25:38.075" v="748"/>
        <pc:sldMkLst>
          <pc:docMk/>
          <pc:sldMk cId="3885395789" sldId="277"/>
        </pc:sldMkLst>
        <pc:spChg chg="mod">
          <ac:chgData name="Mohamed SALEM" userId="13f12703-f1ce-4b8b-924c-fe401988a08b" providerId="ADAL" clId="{E1A03C90-A293-4841-902F-4E2F242C2D57}" dt="2022-12-29T06:49:55.458" v="220" actId="20577"/>
          <ac:spMkLst>
            <pc:docMk/>
            <pc:sldMk cId="3885395789" sldId="277"/>
            <ac:spMk id="5" creationId="{CCE44228-7046-42B9-BA71-8BAA80F18D84}"/>
          </ac:spMkLst>
        </pc:spChg>
      </pc:sldChg>
      <pc:sldChg chg="modSp add del mod">
        <pc:chgData name="Mohamed SALEM" userId="13f12703-f1ce-4b8b-924c-fe401988a08b" providerId="ADAL" clId="{E1A03C90-A293-4841-902F-4E2F242C2D57}" dt="2022-12-29T06:58:02.078" v="239" actId="47"/>
        <pc:sldMkLst>
          <pc:docMk/>
          <pc:sldMk cId="3175550293" sldId="282"/>
        </pc:sldMkLst>
        <pc:spChg chg="mod">
          <ac:chgData name="Mohamed SALEM" userId="13f12703-f1ce-4b8b-924c-fe401988a08b" providerId="ADAL" clId="{E1A03C90-A293-4841-902F-4E2F242C2D57}" dt="2022-12-29T06:55:45.046" v="228" actId="21"/>
          <ac:spMkLst>
            <pc:docMk/>
            <pc:sldMk cId="3175550293" sldId="282"/>
            <ac:spMk id="4" creationId="{4A470ECD-5EBA-4859-A14F-3B340AA0766B}"/>
          </ac:spMkLst>
        </pc:spChg>
      </pc:sldChg>
      <pc:sldChg chg="addCm">
        <pc:chgData name="Mohamed SALEM" userId="13f12703-f1ce-4b8b-924c-fe401988a08b" providerId="ADAL" clId="{E1A03C90-A293-4841-902F-4E2F242C2D57}" dt="2022-12-29T06:52:54.479" v="221"/>
        <pc:sldMkLst>
          <pc:docMk/>
          <pc:sldMk cId="3351570311" sldId="283"/>
        </pc:sldMkLst>
      </pc:sldChg>
      <pc:sldChg chg="add del">
        <pc:chgData name="Mohamed SALEM" userId="13f12703-f1ce-4b8b-924c-fe401988a08b" providerId="ADAL" clId="{E1A03C90-A293-4841-902F-4E2F242C2D57}" dt="2022-12-29T06:57:59.823" v="238" actId="47"/>
        <pc:sldMkLst>
          <pc:docMk/>
          <pc:sldMk cId="1345632653" sldId="285"/>
        </pc:sldMkLst>
      </pc:sldChg>
      <pc:sldChg chg="add del">
        <pc:chgData name="Mohamed SALEM" userId="13f12703-f1ce-4b8b-924c-fe401988a08b" providerId="ADAL" clId="{E1A03C90-A293-4841-902F-4E2F242C2D57}" dt="2022-12-29T06:57:59.240" v="237" actId="47"/>
        <pc:sldMkLst>
          <pc:docMk/>
          <pc:sldMk cId="541193377" sldId="286"/>
        </pc:sldMkLst>
      </pc:sldChg>
      <pc:sldChg chg="modSp mod">
        <pc:chgData name="Mohamed SALEM" userId="13f12703-f1ce-4b8b-924c-fe401988a08b" providerId="ADAL" clId="{E1A03C90-A293-4841-902F-4E2F242C2D57}" dt="2022-12-29T06:58:09.739" v="245" actId="20577"/>
        <pc:sldMkLst>
          <pc:docMk/>
          <pc:sldMk cId="2859409590" sldId="287"/>
        </pc:sldMkLst>
        <pc:spChg chg="mod">
          <ac:chgData name="Mohamed SALEM" userId="13f12703-f1ce-4b8b-924c-fe401988a08b" providerId="ADAL" clId="{E1A03C90-A293-4841-902F-4E2F242C2D57}" dt="2022-12-29T06:58:09.739" v="245" actId="20577"/>
          <ac:spMkLst>
            <pc:docMk/>
            <pc:sldMk cId="2859409590" sldId="287"/>
            <ac:spMk id="4" creationId="{0B842559-7DCD-4F02-92D3-A8CB7542BA7C}"/>
          </ac:spMkLst>
        </pc:spChg>
      </pc:sldChg>
      <pc:sldChg chg="modSp mod">
        <pc:chgData name="Mohamed SALEM" userId="13f12703-f1ce-4b8b-924c-fe401988a08b" providerId="ADAL" clId="{E1A03C90-A293-4841-902F-4E2F242C2D57}" dt="2022-12-29T07:00:01.072" v="247" actId="113"/>
        <pc:sldMkLst>
          <pc:docMk/>
          <pc:sldMk cId="2781698554" sldId="289"/>
        </pc:sldMkLst>
        <pc:spChg chg="mod">
          <ac:chgData name="Mohamed SALEM" userId="13f12703-f1ce-4b8b-924c-fe401988a08b" providerId="ADAL" clId="{E1A03C90-A293-4841-902F-4E2F242C2D57}" dt="2022-12-29T07:00:01.072" v="247" actId="113"/>
          <ac:spMkLst>
            <pc:docMk/>
            <pc:sldMk cId="2781698554" sldId="289"/>
            <ac:spMk id="4" creationId="{8CA14AC1-1EC4-4CCD-8371-D5D8436E3475}"/>
          </ac:spMkLst>
        </pc:spChg>
      </pc:sldChg>
      <pc:sldChg chg="addCm">
        <pc:chgData name="Mohamed SALEM" userId="13f12703-f1ce-4b8b-924c-fe401988a08b" providerId="ADAL" clId="{E1A03C90-A293-4841-902F-4E2F242C2D57}" dt="2022-12-29T06:53:17.953" v="222"/>
        <pc:sldMkLst>
          <pc:docMk/>
          <pc:sldMk cId="3472667760" sldId="307"/>
        </pc:sldMkLst>
      </pc:sldChg>
      <pc:sldChg chg="modSp mod">
        <pc:chgData name="Mohamed SALEM" userId="13f12703-f1ce-4b8b-924c-fe401988a08b" providerId="ADAL" clId="{E1A03C90-A293-4841-902F-4E2F242C2D57}" dt="2022-12-29T07:20:20.477" v="747" actId="20577"/>
        <pc:sldMkLst>
          <pc:docMk/>
          <pc:sldMk cId="4179797007" sldId="309"/>
        </pc:sldMkLst>
        <pc:spChg chg="mod">
          <ac:chgData name="Mohamed SALEM" userId="13f12703-f1ce-4b8b-924c-fe401988a08b" providerId="ADAL" clId="{E1A03C90-A293-4841-902F-4E2F242C2D57}" dt="2022-12-29T07:20:20.477" v="747" actId="20577"/>
          <ac:spMkLst>
            <pc:docMk/>
            <pc:sldMk cId="4179797007" sldId="309"/>
            <ac:spMk id="4" creationId="{37488CCE-91B8-894E-A02C-7215AD7A0490}"/>
          </ac:spMkLst>
        </pc:spChg>
      </pc:sldChg>
      <pc:sldChg chg="modSp mod">
        <pc:chgData name="Mohamed SALEM" userId="13f12703-f1ce-4b8b-924c-fe401988a08b" providerId="ADAL" clId="{E1A03C90-A293-4841-902F-4E2F242C2D57}" dt="2022-12-29T07:05:27.656" v="723" actId="255"/>
        <pc:sldMkLst>
          <pc:docMk/>
          <pc:sldMk cId="1386837691" sldId="337"/>
        </pc:sldMkLst>
        <pc:spChg chg="mod">
          <ac:chgData name="Mohamed SALEM" userId="13f12703-f1ce-4b8b-924c-fe401988a08b" providerId="ADAL" clId="{E1A03C90-A293-4841-902F-4E2F242C2D57}" dt="2022-12-29T07:05:27.656" v="723" actId="255"/>
          <ac:spMkLst>
            <pc:docMk/>
            <pc:sldMk cId="1386837691" sldId="337"/>
            <ac:spMk id="5" creationId="{CCE44228-7046-42B9-BA71-8BAA80F18D84}"/>
          </ac:spMkLst>
        </pc:spChg>
      </pc:sldChg>
      <pc:sldChg chg="addCm modCm">
        <pc:chgData name="Mohamed SALEM" userId="13f12703-f1ce-4b8b-924c-fe401988a08b" providerId="ADAL" clId="{E1A03C90-A293-4841-902F-4E2F242C2D57}" dt="2022-12-29T07:09:28.973" v="726"/>
        <pc:sldMkLst>
          <pc:docMk/>
          <pc:sldMk cId="3506250590" sldId="338"/>
        </pc:sldMkLst>
      </pc:sldChg>
      <pc:sldChg chg="addCm">
        <pc:chgData name="Mohamed SALEM" userId="13f12703-f1ce-4b8b-924c-fe401988a08b" providerId="ADAL" clId="{E1A03C90-A293-4841-902F-4E2F242C2D57}" dt="2022-12-29T07:18:10.289" v="729"/>
        <pc:sldMkLst>
          <pc:docMk/>
          <pc:sldMk cId="194546392" sldId="340"/>
        </pc:sldMkLst>
      </pc:sldChg>
      <pc:sldChg chg="addCm">
        <pc:chgData name="Mohamed SALEM" userId="13f12703-f1ce-4b8b-924c-fe401988a08b" providerId="ADAL" clId="{E1A03C90-A293-4841-902F-4E2F242C2D57}" dt="2022-12-29T07:10:41.377" v="727"/>
        <pc:sldMkLst>
          <pc:docMk/>
          <pc:sldMk cId="2332357879" sldId="342"/>
        </pc:sldMkLst>
      </pc:sldChg>
    </pc:docChg>
  </pc:docChgLst>
  <pc:docChgLst>
    <pc:chgData name="Isra WISHAH" userId="S::isra.wishah@wfp.org::72089144-da43-4082-a6aa-d77401d50df3" providerId="AD" clId="Web-{66248724-41EB-B103-5497-EE80B13368C7}"/>
    <pc:docChg chg="modSld">
      <pc:chgData name="Isra WISHAH" userId="S::isra.wishah@wfp.org::72089144-da43-4082-a6aa-d77401d50df3" providerId="AD" clId="Web-{66248724-41EB-B103-5497-EE80B13368C7}" dt="2023-02-09T15:56:17.270" v="15" actId="20577"/>
      <pc:docMkLst>
        <pc:docMk/>
      </pc:docMkLst>
      <pc:sldChg chg="modSp">
        <pc:chgData name="Isra WISHAH" userId="S::isra.wishah@wfp.org::72089144-da43-4082-a6aa-d77401d50df3" providerId="AD" clId="Web-{66248724-41EB-B103-5497-EE80B13368C7}" dt="2023-02-09T15:55:42.066" v="0" actId="20577"/>
        <pc:sldMkLst>
          <pc:docMk/>
          <pc:sldMk cId="1386837691" sldId="337"/>
        </pc:sldMkLst>
        <pc:spChg chg="mod">
          <ac:chgData name="Isra WISHAH" userId="S::isra.wishah@wfp.org::72089144-da43-4082-a6aa-d77401d50df3" providerId="AD" clId="Web-{66248724-41EB-B103-5497-EE80B13368C7}" dt="2023-02-09T15:55:42.066" v="0" actId="20577"/>
          <ac:spMkLst>
            <pc:docMk/>
            <pc:sldMk cId="1386837691" sldId="337"/>
            <ac:spMk id="5" creationId="{CCE44228-7046-42B9-BA71-8BAA80F18D84}"/>
          </ac:spMkLst>
        </pc:spChg>
      </pc:sldChg>
      <pc:sldChg chg="modSp">
        <pc:chgData name="Isra WISHAH" userId="S::isra.wishah@wfp.org::72089144-da43-4082-a6aa-d77401d50df3" providerId="AD" clId="Web-{66248724-41EB-B103-5497-EE80B13368C7}" dt="2023-02-09T15:55:56.957" v="7" actId="20577"/>
        <pc:sldMkLst>
          <pc:docMk/>
          <pc:sldMk cId="3506250590" sldId="338"/>
        </pc:sldMkLst>
        <pc:spChg chg="mod">
          <ac:chgData name="Isra WISHAH" userId="S::isra.wishah@wfp.org::72089144-da43-4082-a6aa-d77401d50df3" providerId="AD" clId="Web-{66248724-41EB-B103-5497-EE80B13368C7}" dt="2023-02-09T15:55:56.957" v="7" actId="20577"/>
          <ac:spMkLst>
            <pc:docMk/>
            <pc:sldMk cId="3506250590" sldId="338"/>
            <ac:spMk id="5" creationId="{CCE44228-7046-42B9-BA71-8BAA80F18D84}"/>
          </ac:spMkLst>
        </pc:spChg>
      </pc:sldChg>
      <pc:sldChg chg="modSp">
        <pc:chgData name="Isra WISHAH" userId="S::isra.wishah@wfp.org::72089144-da43-4082-a6aa-d77401d50df3" providerId="AD" clId="Web-{66248724-41EB-B103-5497-EE80B13368C7}" dt="2023-02-09T15:56:10.770" v="10" actId="20577"/>
        <pc:sldMkLst>
          <pc:docMk/>
          <pc:sldMk cId="4179340120" sldId="339"/>
        </pc:sldMkLst>
        <pc:spChg chg="mod">
          <ac:chgData name="Isra WISHAH" userId="S::isra.wishah@wfp.org::72089144-da43-4082-a6aa-d77401d50df3" providerId="AD" clId="Web-{66248724-41EB-B103-5497-EE80B13368C7}" dt="2023-02-09T15:56:10.770" v="10" actId="20577"/>
          <ac:spMkLst>
            <pc:docMk/>
            <pc:sldMk cId="4179340120" sldId="339"/>
            <ac:spMk id="5" creationId="{CCE44228-7046-42B9-BA71-8BAA80F18D84}"/>
          </ac:spMkLst>
        </pc:spChg>
      </pc:sldChg>
      <pc:sldChg chg="modSp">
        <pc:chgData name="Isra WISHAH" userId="S::isra.wishah@wfp.org::72089144-da43-4082-a6aa-d77401d50df3" providerId="AD" clId="Web-{66248724-41EB-B103-5497-EE80B13368C7}" dt="2023-02-09T15:56:17.270" v="15" actId="20577"/>
        <pc:sldMkLst>
          <pc:docMk/>
          <pc:sldMk cId="2332357879" sldId="342"/>
        </pc:sldMkLst>
        <pc:spChg chg="mod">
          <ac:chgData name="Isra WISHAH" userId="S::isra.wishah@wfp.org::72089144-da43-4082-a6aa-d77401d50df3" providerId="AD" clId="Web-{66248724-41EB-B103-5497-EE80B13368C7}" dt="2023-02-09T15:56:17.270" v="15" actId="20577"/>
          <ac:spMkLst>
            <pc:docMk/>
            <pc:sldMk cId="2332357879" sldId="342"/>
            <ac:spMk id="5" creationId="{CCE44228-7046-42B9-BA71-8BAA80F18D84}"/>
          </ac:spMkLst>
        </pc:spChg>
      </pc:sldChg>
    </pc:docChg>
  </pc:docChgLst>
  <pc:docChgLst>
    <pc:chgData name="Isra WISHAH" userId="72089144-da43-4082-a6aa-d77401d50df3" providerId="ADAL" clId="{A3546714-5516-4815-8F0C-FB252F4C582D}"/>
    <pc:docChg chg="undo custSel addSld delSld modSld sldOrd addSection delSection modSection">
      <pc:chgData name="Isra WISHAH" userId="72089144-da43-4082-a6aa-d77401d50df3" providerId="ADAL" clId="{A3546714-5516-4815-8F0C-FB252F4C582D}" dt="2022-11-30T14:12:36.375" v="5179" actId="20577"/>
      <pc:docMkLst>
        <pc:docMk/>
      </pc:docMkLst>
      <pc:sldChg chg="addSp modSp mod">
        <pc:chgData name="Isra WISHAH" userId="72089144-da43-4082-a6aa-d77401d50df3" providerId="ADAL" clId="{A3546714-5516-4815-8F0C-FB252F4C582D}" dt="2022-11-18T17:25:42.603" v="4786" actId="27636"/>
        <pc:sldMkLst>
          <pc:docMk/>
          <pc:sldMk cId="1472955817" sldId="261"/>
        </pc:sldMkLst>
        <pc:spChg chg="add mod">
          <ac:chgData name="Isra WISHAH" userId="72089144-da43-4082-a6aa-d77401d50df3" providerId="ADAL" clId="{A3546714-5516-4815-8F0C-FB252F4C582D}" dt="2022-11-18T10:19:46.952" v="41" actId="20577"/>
          <ac:spMkLst>
            <pc:docMk/>
            <pc:sldMk cId="1472955817" sldId="261"/>
            <ac:spMk id="2" creationId="{8029DBF4-91DB-4B7E-BC2E-52804AB35143}"/>
          </ac:spMkLst>
        </pc:spChg>
        <pc:spChg chg="mod">
          <ac:chgData name="Isra WISHAH" userId="72089144-da43-4082-a6aa-d77401d50df3" providerId="ADAL" clId="{A3546714-5516-4815-8F0C-FB252F4C582D}" dt="2022-11-18T17:25:42.603" v="4786" actId="27636"/>
          <ac:spMkLst>
            <pc:docMk/>
            <pc:sldMk cId="1472955817" sldId="261"/>
            <ac:spMk id="9" creationId="{1A015D9C-C9D3-D64F-ADA5-742B12AEEA7C}"/>
          </ac:spMkLst>
        </pc:spChg>
      </pc:sldChg>
      <pc:sldChg chg="modSp mod modAnim">
        <pc:chgData name="Isra WISHAH" userId="72089144-da43-4082-a6aa-d77401d50df3" providerId="ADAL" clId="{A3546714-5516-4815-8F0C-FB252F4C582D}" dt="2022-11-18T10:23:51.167" v="259" actId="1440"/>
        <pc:sldMkLst>
          <pc:docMk/>
          <pc:sldMk cId="3885395789" sldId="277"/>
        </pc:sldMkLst>
        <pc:spChg chg="mod">
          <ac:chgData name="Isra WISHAH" userId="72089144-da43-4082-a6aa-d77401d50df3" providerId="ADAL" clId="{A3546714-5516-4815-8F0C-FB252F4C582D}" dt="2022-11-18T10:23:18.052" v="251" actId="1076"/>
          <ac:spMkLst>
            <pc:docMk/>
            <pc:sldMk cId="3885395789" sldId="277"/>
            <ac:spMk id="5" creationId="{CCE44228-7046-42B9-BA71-8BAA80F18D84}"/>
          </ac:spMkLst>
        </pc:spChg>
        <pc:picChg chg="mod modCrop">
          <ac:chgData name="Isra WISHAH" userId="72089144-da43-4082-a6aa-d77401d50df3" providerId="ADAL" clId="{A3546714-5516-4815-8F0C-FB252F4C582D}" dt="2022-11-18T10:23:51.167" v="259" actId="1440"/>
          <ac:picMkLst>
            <pc:docMk/>
            <pc:sldMk cId="3885395789" sldId="277"/>
            <ac:picMk id="4" creationId="{74D387AE-A28B-49DA-B551-C9D440FA822E}"/>
          </ac:picMkLst>
        </pc:picChg>
      </pc:sldChg>
      <pc:sldChg chg="modSp mod ord">
        <pc:chgData name="Isra WISHAH" userId="72089144-da43-4082-a6aa-d77401d50df3" providerId="ADAL" clId="{A3546714-5516-4815-8F0C-FB252F4C582D}" dt="2022-11-30T14:12:36.375" v="5179" actId="20577"/>
        <pc:sldMkLst>
          <pc:docMk/>
          <pc:sldMk cId="2093431704" sldId="278"/>
        </pc:sldMkLst>
        <pc:graphicFrameChg chg="modGraphic">
          <ac:chgData name="Isra WISHAH" userId="72089144-da43-4082-a6aa-d77401d50df3" providerId="ADAL" clId="{A3546714-5516-4815-8F0C-FB252F4C582D}" dt="2022-11-30T14:12:36.375" v="5179" actId="20577"/>
          <ac:graphicFrameMkLst>
            <pc:docMk/>
            <pc:sldMk cId="2093431704" sldId="278"/>
            <ac:graphicFrameMk id="4" creationId="{7944DE60-67EF-434E-9A89-3F036ED1A432}"/>
          </ac:graphicFrameMkLst>
        </pc:graphicFrameChg>
      </pc:sldChg>
      <pc:sldChg chg="modSp">
        <pc:chgData name="Isra WISHAH" userId="72089144-da43-4082-a6aa-d77401d50df3" providerId="ADAL" clId="{A3546714-5516-4815-8F0C-FB252F4C582D}" dt="2022-11-19T20:05:50.406" v="4798" actId="20577"/>
        <pc:sldMkLst>
          <pc:docMk/>
          <pc:sldMk cId="1117696226" sldId="280"/>
        </pc:sldMkLst>
        <pc:spChg chg="mod">
          <ac:chgData name="Isra WISHAH" userId="72089144-da43-4082-a6aa-d77401d50df3" providerId="ADAL" clId="{A3546714-5516-4815-8F0C-FB252F4C582D}" dt="2022-11-19T20:05:50.406" v="4798" actId="20577"/>
          <ac:spMkLst>
            <pc:docMk/>
            <pc:sldMk cId="1117696226" sldId="280"/>
            <ac:spMk id="3" creationId="{00000000-0000-0000-0000-000000000000}"/>
          </ac:spMkLst>
        </pc:spChg>
      </pc:sldChg>
      <pc:sldChg chg="modSp mod modNotesTx">
        <pc:chgData name="Isra WISHAH" userId="72089144-da43-4082-a6aa-d77401d50df3" providerId="ADAL" clId="{A3546714-5516-4815-8F0C-FB252F4C582D}" dt="2022-11-18T13:40:03.308" v="709" actId="1076"/>
        <pc:sldMkLst>
          <pc:docMk/>
          <pc:sldMk cId="3175550293" sldId="282"/>
        </pc:sldMkLst>
        <pc:spChg chg="mod">
          <ac:chgData name="Isra WISHAH" userId="72089144-da43-4082-a6aa-d77401d50df3" providerId="ADAL" clId="{A3546714-5516-4815-8F0C-FB252F4C582D}" dt="2022-11-18T13:39:53.677" v="708" actId="20577"/>
          <ac:spMkLst>
            <pc:docMk/>
            <pc:sldMk cId="3175550293" sldId="282"/>
            <ac:spMk id="4" creationId="{4A470ECD-5EBA-4859-A14F-3B340AA0766B}"/>
          </ac:spMkLst>
        </pc:spChg>
        <pc:cxnChg chg="mod">
          <ac:chgData name="Isra WISHAH" userId="72089144-da43-4082-a6aa-d77401d50df3" providerId="ADAL" clId="{A3546714-5516-4815-8F0C-FB252F4C582D}" dt="2022-11-18T13:40:03.308" v="709" actId="1076"/>
          <ac:cxnSpMkLst>
            <pc:docMk/>
            <pc:sldMk cId="3175550293" sldId="282"/>
            <ac:cxnSpMk id="7" creationId="{103CE7E5-5E8B-484E-84B7-9A25D9134080}"/>
          </ac:cxnSpMkLst>
        </pc:cxnChg>
      </pc:sldChg>
      <pc:sldChg chg="modSp mod">
        <pc:chgData name="Isra WISHAH" userId="72089144-da43-4082-a6aa-d77401d50df3" providerId="ADAL" clId="{A3546714-5516-4815-8F0C-FB252F4C582D}" dt="2022-11-18T13:36:47.475" v="644" actId="1076"/>
        <pc:sldMkLst>
          <pc:docMk/>
          <pc:sldMk cId="3351570311" sldId="283"/>
        </pc:sldMkLst>
        <pc:cxnChg chg="mod">
          <ac:chgData name="Isra WISHAH" userId="72089144-da43-4082-a6aa-d77401d50df3" providerId="ADAL" clId="{A3546714-5516-4815-8F0C-FB252F4C582D}" dt="2022-11-18T13:36:47.475" v="644" actId="1076"/>
          <ac:cxnSpMkLst>
            <pc:docMk/>
            <pc:sldMk cId="3351570311" sldId="283"/>
            <ac:cxnSpMk id="3" creationId="{E655D36C-80E1-4FC5-90A3-F6F7C4DA920F}"/>
          </ac:cxnSpMkLst>
        </pc:cxnChg>
      </pc:sldChg>
      <pc:sldChg chg="modSp mod addCm modCm">
        <pc:chgData name="Isra WISHAH" userId="72089144-da43-4082-a6aa-d77401d50df3" providerId="ADAL" clId="{A3546714-5516-4815-8F0C-FB252F4C582D}" dt="2022-11-18T13:40:38.972" v="711" actId="6549"/>
        <pc:sldMkLst>
          <pc:docMk/>
          <pc:sldMk cId="3979177278" sldId="284"/>
        </pc:sldMkLst>
        <pc:spChg chg="mod">
          <ac:chgData name="Isra WISHAH" userId="72089144-da43-4082-a6aa-d77401d50df3" providerId="ADAL" clId="{A3546714-5516-4815-8F0C-FB252F4C582D}" dt="2022-11-18T13:40:38.972" v="711" actId="6549"/>
          <ac:spMkLst>
            <pc:docMk/>
            <pc:sldMk cId="3979177278" sldId="284"/>
            <ac:spMk id="3" creationId="{FDCA8732-D0AA-4E25-A217-F9DB38A36941}"/>
          </ac:spMkLst>
        </pc:spChg>
        <pc:spChg chg="mod">
          <ac:chgData name="Isra WISHAH" userId="72089144-da43-4082-a6aa-d77401d50df3" providerId="ADAL" clId="{A3546714-5516-4815-8F0C-FB252F4C582D}" dt="2022-11-18T13:18:09.960" v="401" actId="6549"/>
          <ac:spMkLst>
            <pc:docMk/>
            <pc:sldMk cId="3979177278" sldId="284"/>
            <ac:spMk id="7" creationId="{35A1684A-13C6-4B69-A1AD-2DFC13191A1F}"/>
          </ac:spMkLst>
        </pc:spChg>
        <pc:cxnChg chg="mod">
          <ac:chgData name="Isra WISHAH" userId="72089144-da43-4082-a6aa-d77401d50df3" providerId="ADAL" clId="{A3546714-5516-4815-8F0C-FB252F4C582D}" dt="2022-11-18T13:18:14.539" v="402" actId="1076"/>
          <ac:cxnSpMkLst>
            <pc:docMk/>
            <pc:sldMk cId="3979177278" sldId="284"/>
            <ac:cxnSpMk id="9" creationId="{69775B13-D924-4F38-BD8E-7139E5BE09B4}"/>
          </ac:cxnSpMkLst>
        </pc:cxnChg>
      </pc:sldChg>
      <pc:sldChg chg="modSp mod">
        <pc:chgData name="Isra WISHAH" userId="72089144-da43-4082-a6aa-d77401d50df3" providerId="ADAL" clId="{A3546714-5516-4815-8F0C-FB252F4C582D}" dt="2022-11-19T20:07:12.184" v="4808" actId="20577"/>
        <pc:sldMkLst>
          <pc:docMk/>
          <pc:sldMk cId="1345632653" sldId="285"/>
        </pc:sldMkLst>
        <pc:spChg chg="mod">
          <ac:chgData name="Isra WISHAH" userId="72089144-da43-4082-a6aa-d77401d50df3" providerId="ADAL" clId="{A3546714-5516-4815-8F0C-FB252F4C582D}" dt="2022-11-19T20:07:12.184" v="4808" actId="20577"/>
          <ac:spMkLst>
            <pc:docMk/>
            <pc:sldMk cId="1345632653" sldId="285"/>
            <ac:spMk id="4" creationId="{FD55FFA5-1ADD-44F9-9F8C-DFF431628F47}"/>
          </ac:spMkLst>
        </pc:spChg>
        <pc:cxnChg chg="mod">
          <ac:chgData name="Isra WISHAH" userId="72089144-da43-4082-a6aa-d77401d50df3" providerId="ADAL" clId="{A3546714-5516-4815-8F0C-FB252F4C582D}" dt="2022-11-18T13:29:07.504" v="530" actId="1076"/>
          <ac:cxnSpMkLst>
            <pc:docMk/>
            <pc:sldMk cId="1345632653" sldId="285"/>
            <ac:cxnSpMk id="5" creationId="{98997FC5-9FD8-48F0-9A31-F36AC890F11C}"/>
          </ac:cxnSpMkLst>
        </pc:cxnChg>
      </pc:sldChg>
      <pc:sldChg chg="modSp mod">
        <pc:chgData name="Isra WISHAH" userId="72089144-da43-4082-a6aa-d77401d50df3" providerId="ADAL" clId="{A3546714-5516-4815-8F0C-FB252F4C582D}" dt="2022-11-19T20:07:27.906" v="4823" actId="20577"/>
        <pc:sldMkLst>
          <pc:docMk/>
          <pc:sldMk cId="541193377" sldId="286"/>
        </pc:sldMkLst>
        <pc:spChg chg="mod">
          <ac:chgData name="Isra WISHAH" userId="72089144-da43-4082-a6aa-d77401d50df3" providerId="ADAL" clId="{A3546714-5516-4815-8F0C-FB252F4C582D}" dt="2022-11-19T20:07:27.906" v="4823" actId="20577"/>
          <ac:spMkLst>
            <pc:docMk/>
            <pc:sldMk cId="541193377" sldId="286"/>
            <ac:spMk id="4" creationId="{EAAA38D4-2F43-4C1E-80A9-DEFCED2DEB97}"/>
          </ac:spMkLst>
        </pc:spChg>
        <pc:cxnChg chg="mod">
          <ac:chgData name="Isra WISHAH" userId="72089144-da43-4082-a6aa-d77401d50df3" providerId="ADAL" clId="{A3546714-5516-4815-8F0C-FB252F4C582D}" dt="2022-11-18T13:37:03.293" v="646" actId="1076"/>
          <ac:cxnSpMkLst>
            <pc:docMk/>
            <pc:sldMk cId="541193377" sldId="286"/>
            <ac:cxnSpMk id="5" creationId="{7E864928-DE09-48D8-9D22-48CFA3A757D4}"/>
          </ac:cxnSpMkLst>
        </pc:cxnChg>
      </pc:sldChg>
      <pc:sldChg chg="modSp mod">
        <pc:chgData name="Isra WISHAH" userId="72089144-da43-4082-a6aa-d77401d50df3" providerId="ADAL" clId="{A3546714-5516-4815-8F0C-FB252F4C582D}" dt="2022-11-19T20:07:36.645" v="4824" actId="20577"/>
        <pc:sldMkLst>
          <pc:docMk/>
          <pc:sldMk cId="2859409590" sldId="287"/>
        </pc:sldMkLst>
        <pc:spChg chg="mod">
          <ac:chgData name="Isra WISHAH" userId="72089144-da43-4082-a6aa-d77401d50df3" providerId="ADAL" clId="{A3546714-5516-4815-8F0C-FB252F4C582D}" dt="2022-11-19T20:07:36.645" v="4824" actId="20577"/>
          <ac:spMkLst>
            <pc:docMk/>
            <pc:sldMk cId="2859409590" sldId="287"/>
            <ac:spMk id="4" creationId="{0B842559-7DCD-4F02-92D3-A8CB7542BA7C}"/>
          </ac:spMkLst>
        </pc:spChg>
      </pc:sldChg>
      <pc:sldChg chg="modSp mod">
        <pc:chgData name="Isra WISHAH" userId="72089144-da43-4082-a6aa-d77401d50df3" providerId="ADAL" clId="{A3546714-5516-4815-8F0C-FB252F4C582D}" dt="2022-11-19T20:07:44.001" v="4828" actId="20577"/>
        <pc:sldMkLst>
          <pc:docMk/>
          <pc:sldMk cId="1695826927" sldId="288"/>
        </pc:sldMkLst>
        <pc:spChg chg="mod">
          <ac:chgData name="Isra WISHAH" userId="72089144-da43-4082-a6aa-d77401d50df3" providerId="ADAL" clId="{A3546714-5516-4815-8F0C-FB252F4C582D}" dt="2022-11-19T20:07:44.001" v="4828" actId="20577"/>
          <ac:spMkLst>
            <pc:docMk/>
            <pc:sldMk cId="1695826927" sldId="288"/>
            <ac:spMk id="4" creationId="{71422920-7F85-4556-A08D-F3885A542745}"/>
          </ac:spMkLst>
        </pc:spChg>
      </pc:sldChg>
      <pc:sldChg chg="modSp mod">
        <pc:chgData name="Isra WISHAH" userId="72089144-da43-4082-a6aa-d77401d50df3" providerId="ADAL" clId="{A3546714-5516-4815-8F0C-FB252F4C582D}" dt="2022-11-19T20:07:51.268" v="4832" actId="20577"/>
        <pc:sldMkLst>
          <pc:docMk/>
          <pc:sldMk cId="2781698554" sldId="289"/>
        </pc:sldMkLst>
        <pc:spChg chg="mod">
          <ac:chgData name="Isra WISHAH" userId="72089144-da43-4082-a6aa-d77401d50df3" providerId="ADAL" clId="{A3546714-5516-4815-8F0C-FB252F4C582D}" dt="2022-11-19T20:07:51.268" v="4832" actId="20577"/>
          <ac:spMkLst>
            <pc:docMk/>
            <pc:sldMk cId="2781698554" sldId="289"/>
            <ac:spMk id="4" creationId="{8CA14AC1-1EC4-4CCD-8371-D5D8436E3475}"/>
          </ac:spMkLst>
        </pc:spChg>
        <pc:cxnChg chg="mod">
          <ac:chgData name="Isra WISHAH" userId="72089144-da43-4082-a6aa-d77401d50df3" providerId="ADAL" clId="{A3546714-5516-4815-8F0C-FB252F4C582D}" dt="2022-11-18T13:36:26.403" v="643" actId="1076"/>
          <ac:cxnSpMkLst>
            <pc:docMk/>
            <pc:sldMk cId="2781698554" sldId="289"/>
            <ac:cxnSpMk id="5" creationId="{7ED488F7-6B47-4958-8F7B-7775B7DC78F4}"/>
          </ac:cxnSpMkLst>
        </pc:cxnChg>
      </pc:sldChg>
      <pc:sldChg chg="ord">
        <pc:chgData name="Isra WISHAH" userId="72089144-da43-4082-a6aa-d77401d50df3" providerId="ADAL" clId="{A3546714-5516-4815-8F0C-FB252F4C582D}" dt="2022-11-18T16:59:55.089" v="4194"/>
        <pc:sldMkLst>
          <pc:docMk/>
          <pc:sldMk cId="3710544987" sldId="290"/>
        </pc:sldMkLst>
      </pc:sldChg>
      <pc:sldChg chg="modSp mod">
        <pc:chgData name="Isra WISHAH" userId="72089144-da43-4082-a6aa-d77401d50df3" providerId="ADAL" clId="{A3546714-5516-4815-8F0C-FB252F4C582D}" dt="2022-11-18T17:25:31.378" v="4779" actId="20577"/>
        <pc:sldMkLst>
          <pc:docMk/>
          <pc:sldMk cId="976745830" sldId="291"/>
        </pc:sldMkLst>
        <pc:spChg chg="mod">
          <ac:chgData name="Isra WISHAH" userId="72089144-da43-4082-a6aa-d77401d50df3" providerId="ADAL" clId="{A3546714-5516-4815-8F0C-FB252F4C582D}" dt="2022-11-18T17:25:31.378" v="4779" actId="20577"/>
          <ac:spMkLst>
            <pc:docMk/>
            <pc:sldMk cId="976745830" sldId="291"/>
            <ac:spMk id="8" creationId="{BB642E77-5AC9-D346-BC1E-D93A00D9631D}"/>
          </ac:spMkLst>
        </pc:spChg>
      </pc:sldChg>
      <pc:sldChg chg="modSp mod">
        <pc:chgData name="Isra WISHAH" userId="72089144-da43-4082-a6aa-d77401d50df3" providerId="ADAL" clId="{A3546714-5516-4815-8F0C-FB252F4C582D}" dt="2022-11-19T20:06:11.145" v="4807" actId="20577"/>
        <pc:sldMkLst>
          <pc:docMk/>
          <pc:sldMk cId="771532027" sldId="292"/>
        </pc:sldMkLst>
        <pc:spChg chg="mod">
          <ac:chgData name="Isra WISHAH" userId="72089144-da43-4082-a6aa-d77401d50df3" providerId="ADAL" clId="{A3546714-5516-4815-8F0C-FB252F4C582D}" dt="2022-11-19T20:06:11.145" v="4807" actId="20577"/>
          <ac:spMkLst>
            <pc:docMk/>
            <pc:sldMk cId="771532027" sldId="292"/>
            <ac:spMk id="3" creationId="{00000000-0000-0000-0000-000000000000}"/>
          </ac:spMkLst>
        </pc:spChg>
      </pc:sldChg>
      <pc:sldChg chg="modSp mod">
        <pc:chgData name="Isra WISHAH" userId="72089144-da43-4082-a6aa-d77401d50df3" providerId="ADAL" clId="{A3546714-5516-4815-8F0C-FB252F4C582D}" dt="2022-11-18T15:57:48.125" v="1414"/>
        <pc:sldMkLst>
          <pc:docMk/>
          <pc:sldMk cId="166201208" sldId="293"/>
        </pc:sldMkLst>
        <pc:spChg chg="mod">
          <ac:chgData name="Isra WISHAH" userId="72089144-da43-4082-a6aa-d77401d50df3" providerId="ADAL" clId="{A3546714-5516-4815-8F0C-FB252F4C582D}" dt="2022-11-18T15:57:48.125" v="1414"/>
          <ac:spMkLst>
            <pc:docMk/>
            <pc:sldMk cId="166201208" sldId="293"/>
            <ac:spMk id="22" creationId="{845AE3E5-9674-445E-B4FF-AE4477728629}"/>
          </ac:spMkLst>
        </pc:spChg>
        <pc:graphicFrameChg chg="mod modGraphic">
          <ac:chgData name="Isra WISHAH" userId="72089144-da43-4082-a6aa-d77401d50df3" providerId="ADAL" clId="{A3546714-5516-4815-8F0C-FB252F4C582D}" dt="2022-11-18T15:57:46.745" v="1412" actId="14100"/>
          <ac:graphicFrameMkLst>
            <pc:docMk/>
            <pc:sldMk cId="166201208" sldId="293"/>
            <ac:graphicFrameMk id="3" creationId="{129A45E9-B147-4F8D-8812-0FBF597424AF}"/>
          </ac:graphicFrameMkLst>
        </pc:graphicFrameChg>
      </pc:sldChg>
      <pc:sldChg chg="addSp modSp ord">
        <pc:chgData name="Isra WISHAH" userId="72089144-da43-4082-a6aa-d77401d50df3" providerId="ADAL" clId="{A3546714-5516-4815-8F0C-FB252F4C582D}" dt="2022-11-22T08:18:17.487" v="5125"/>
        <pc:sldMkLst>
          <pc:docMk/>
          <pc:sldMk cId="3829754699" sldId="296"/>
        </pc:sldMkLst>
        <pc:spChg chg="add mod">
          <ac:chgData name="Isra WISHAH" userId="72089144-da43-4082-a6aa-d77401d50df3" providerId="ADAL" clId="{A3546714-5516-4815-8F0C-FB252F4C582D}" dt="2022-11-22T08:18:17.487" v="5125"/>
          <ac:spMkLst>
            <pc:docMk/>
            <pc:sldMk cId="3829754699" sldId="296"/>
            <ac:spMk id="5" creationId="{814B5D5B-B545-4179-BFA2-2D9C4887A466}"/>
          </ac:spMkLst>
        </pc:spChg>
      </pc:sldChg>
      <pc:sldChg chg="addSp delSp modSp mod ord">
        <pc:chgData name="Isra WISHAH" userId="72089144-da43-4082-a6aa-d77401d50df3" providerId="ADAL" clId="{A3546714-5516-4815-8F0C-FB252F4C582D}" dt="2022-11-22T08:18:49.268" v="5127" actId="1076"/>
        <pc:sldMkLst>
          <pc:docMk/>
          <pc:sldMk cId="107838373" sldId="297"/>
        </pc:sldMkLst>
        <pc:spChg chg="add del mod">
          <ac:chgData name="Isra WISHAH" userId="72089144-da43-4082-a6aa-d77401d50df3" providerId="ADAL" clId="{A3546714-5516-4815-8F0C-FB252F4C582D}" dt="2022-11-22T08:18:07.725" v="5124" actId="21"/>
          <ac:spMkLst>
            <pc:docMk/>
            <pc:sldMk cId="107838373" sldId="297"/>
            <ac:spMk id="4" creationId="{3EC03A9B-C007-4540-91DD-8F399659F068}"/>
          </ac:spMkLst>
        </pc:spChg>
        <pc:spChg chg="add mod">
          <ac:chgData name="Isra WISHAH" userId="72089144-da43-4082-a6aa-d77401d50df3" providerId="ADAL" clId="{A3546714-5516-4815-8F0C-FB252F4C582D}" dt="2022-11-22T08:18:49.268" v="5127" actId="1076"/>
          <ac:spMkLst>
            <pc:docMk/>
            <pc:sldMk cId="107838373" sldId="297"/>
            <ac:spMk id="6" creationId="{A2BED8FA-5D6A-4507-95F4-A5723A663FC6}"/>
          </ac:spMkLst>
        </pc:spChg>
      </pc:sldChg>
      <pc:sldChg chg="addSp delSp modSp mod ord modAnim">
        <pc:chgData name="Isra WISHAH" userId="72089144-da43-4082-a6aa-d77401d50df3" providerId="ADAL" clId="{A3546714-5516-4815-8F0C-FB252F4C582D}" dt="2022-11-18T17:04:46.289" v="4315" actId="1076"/>
        <pc:sldMkLst>
          <pc:docMk/>
          <pc:sldMk cId="773966690" sldId="298"/>
        </pc:sldMkLst>
        <pc:spChg chg="add del mod">
          <ac:chgData name="Isra WISHAH" userId="72089144-da43-4082-a6aa-d77401d50df3" providerId="ADAL" clId="{A3546714-5516-4815-8F0C-FB252F4C582D}" dt="2022-11-18T17:03:40.253" v="4210" actId="478"/>
          <ac:spMkLst>
            <pc:docMk/>
            <pc:sldMk cId="773966690" sldId="298"/>
            <ac:spMk id="2" creationId="{FD61729B-0804-4BFC-9DCE-8765CAEC8DE0}"/>
          </ac:spMkLst>
        </pc:spChg>
        <pc:spChg chg="mod">
          <ac:chgData name="Isra WISHAH" userId="72089144-da43-4082-a6aa-d77401d50df3" providerId="ADAL" clId="{A3546714-5516-4815-8F0C-FB252F4C582D}" dt="2022-11-18T15:38:10.287" v="1356" actId="1076"/>
          <ac:spMkLst>
            <pc:docMk/>
            <pc:sldMk cId="773966690" sldId="298"/>
            <ac:spMk id="4" creationId="{2A9B5B64-AB6D-4A15-8007-03B93B3556D1}"/>
          </ac:spMkLst>
        </pc:spChg>
        <pc:spChg chg="add mod">
          <ac:chgData name="Isra WISHAH" userId="72089144-da43-4082-a6aa-d77401d50df3" providerId="ADAL" clId="{A3546714-5516-4815-8F0C-FB252F4C582D}" dt="2022-11-18T17:04:46.289" v="4315" actId="1076"/>
          <ac:spMkLst>
            <pc:docMk/>
            <pc:sldMk cId="773966690" sldId="298"/>
            <ac:spMk id="6" creationId="{D4C8675D-D8B7-49AC-84F5-2917A23695E0}"/>
          </ac:spMkLst>
        </pc:spChg>
        <pc:spChg chg="mod">
          <ac:chgData name="Isra WISHAH" userId="72089144-da43-4082-a6aa-d77401d50df3" providerId="ADAL" clId="{A3546714-5516-4815-8F0C-FB252F4C582D}" dt="2022-11-18T17:04:37.780" v="4312" actId="1076"/>
          <ac:spMkLst>
            <pc:docMk/>
            <pc:sldMk cId="773966690" sldId="298"/>
            <ac:spMk id="8" creationId="{BB642E77-5AC9-D346-BC1E-D93A00D9631D}"/>
          </ac:spMkLst>
        </pc:spChg>
        <pc:picChg chg="mod">
          <ac:chgData name="Isra WISHAH" userId="72089144-da43-4082-a6aa-d77401d50df3" providerId="ADAL" clId="{A3546714-5516-4815-8F0C-FB252F4C582D}" dt="2022-11-18T17:04:41.745" v="4314" actId="1076"/>
          <ac:picMkLst>
            <pc:docMk/>
            <pc:sldMk cId="773966690" sldId="298"/>
            <ac:picMk id="3" creationId="{D546BAB8-DA8F-4BB3-B8FD-5B907C5A7E72}"/>
          </ac:picMkLst>
        </pc:picChg>
      </pc:sldChg>
      <pc:sldChg chg="modSp mod ord">
        <pc:chgData name="Isra WISHAH" userId="72089144-da43-4082-a6aa-d77401d50df3" providerId="ADAL" clId="{A3546714-5516-4815-8F0C-FB252F4C582D}" dt="2022-11-19T20:08:05.362" v="4860" actId="20577"/>
        <pc:sldMkLst>
          <pc:docMk/>
          <pc:sldMk cId="20741072" sldId="302"/>
        </pc:sldMkLst>
        <pc:spChg chg="mod">
          <ac:chgData name="Isra WISHAH" userId="72089144-da43-4082-a6aa-d77401d50df3" providerId="ADAL" clId="{A3546714-5516-4815-8F0C-FB252F4C582D}" dt="2022-11-19T20:08:05.362" v="4860" actId="20577"/>
          <ac:spMkLst>
            <pc:docMk/>
            <pc:sldMk cId="20741072" sldId="302"/>
            <ac:spMk id="3" creationId="{00000000-0000-0000-0000-000000000000}"/>
          </ac:spMkLst>
        </pc:spChg>
      </pc:sldChg>
      <pc:sldChg chg="ord">
        <pc:chgData name="Isra WISHAH" userId="72089144-da43-4082-a6aa-d77401d50df3" providerId="ADAL" clId="{A3546714-5516-4815-8F0C-FB252F4C582D}" dt="2022-11-18T16:58:33.257" v="4190"/>
        <pc:sldMkLst>
          <pc:docMk/>
          <pc:sldMk cId="1168616370" sldId="303"/>
        </pc:sldMkLst>
      </pc:sldChg>
      <pc:sldChg chg="modSp mod ord">
        <pc:chgData name="Isra WISHAH" userId="72089144-da43-4082-a6aa-d77401d50df3" providerId="ADAL" clId="{A3546714-5516-4815-8F0C-FB252F4C582D}" dt="2022-11-18T17:26:17.379" v="4789" actId="108"/>
        <pc:sldMkLst>
          <pc:docMk/>
          <pc:sldMk cId="2557028036" sldId="304"/>
        </pc:sldMkLst>
        <pc:spChg chg="mod">
          <ac:chgData name="Isra WISHAH" userId="72089144-da43-4082-a6aa-d77401d50df3" providerId="ADAL" clId="{A3546714-5516-4815-8F0C-FB252F4C582D}" dt="2022-11-18T17:26:17.379" v="4789" actId="108"/>
          <ac:spMkLst>
            <pc:docMk/>
            <pc:sldMk cId="2557028036" sldId="304"/>
            <ac:spMk id="4" creationId="{37488CCE-91B8-894E-A02C-7215AD7A0490}"/>
          </ac:spMkLst>
        </pc:spChg>
      </pc:sldChg>
      <pc:sldChg chg="ord">
        <pc:chgData name="Isra WISHAH" userId="72089144-da43-4082-a6aa-d77401d50df3" providerId="ADAL" clId="{A3546714-5516-4815-8F0C-FB252F4C582D}" dt="2022-11-18T17:02:10.444" v="4203"/>
        <pc:sldMkLst>
          <pc:docMk/>
          <pc:sldMk cId="1917947830" sldId="305"/>
        </pc:sldMkLst>
      </pc:sldChg>
      <pc:sldChg chg="ord">
        <pc:chgData name="Isra WISHAH" userId="72089144-da43-4082-a6aa-d77401d50df3" providerId="ADAL" clId="{A3546714-5516-4815-8F0C-FB252F4C582D}" dt="2022-11-18T16:59:55.089" v="4194"/>
        <pc:sldMkLst>
          <pc:docMk/>
          <pc:sldMk cId="3472667760" sldId="307"/>
        </pc:sldMkLst>
      </pc:sldChg>
      <pc:sldChg chg="modSp mod ord">
        <pc:chgData name="Isra WISHAH" userId="72089144-da43-4082-a6aa-d77401d50df3" providerId="ADAL" clId="{A3546714-5516-4815-8F0C-FB252F4C582D}" dt="2022-11-18T16:27:53.899" v="2599" actId="20577"/>
        <pc:sldMkLst>
          <pc:docMk/>
          <pc:sldMk cId="4172462183" sldId="308"/>
        </pc:sldMkLst>
        <pc:spChg chg="mod">
          <ac:chgData name="Isra WISHAH" userId="72089144-da43-4082-a6aa-d77401d50df3" providerId="ADAL" clId="{A3546714-5516-4815-8F0C-FB252F4C582D}" dt="2022-11-18T16:27:53.899" v="2599" actId="20577"/>
          <ac:spMkLst>
            <pc:docMk/>
            <pc:sldMk cId="4172462183" sldId="308"/>
            <ac:spMk id="4" creationId="{37488CCE-91B8-894E-A02C-7215AD7A0490}"/>
          </ac:spMkLst>
        </pc:spChg>
      </pc:sldChg>
      <pc:sldChg chg="modSp mod">
        <pc:chgData name="Isra WISHAH" userId="72089144-da43-4082-a6aa-d77401d50df3" providerId="ADAL" clId="{A3546714-5516-4815-8F0C-FB252F4C582D}" dt="2022-11-18T10:10:12.671" v="0" actId="1440"/>
        <pc:sldMkLst>
          <pc:docMk/>
          <pc:sldMk cId="4019211767" sldId="310"/>
        </pc:sldMkLst>
        <pc:picChg chg="mod">
          <ac:chgData name="Isra WISHAH" userId="72089144-da43-4082-a6aa-d77401d50df3" providerId="ADAL" clId="{A3546714-5516-4815-8F0C-FB252F4C582D}" dt="2022-11-18T10:10:12.671" v="0" actId="1440"/>
          <ac:picMkLst>
            <pc:docMk/>
            <pc:sldMk cId="4019211767" sldId="310"/>
            <ac:picMk id="11" creationId="{B507F683-10F2-44D5-A67D-E212B25FE3D0}"/>
          </ac:picMkLst>
        </pc:picChg>
      </pc:sldChg>
      <pc:sldChg chg="modSp mod">
        <pc:chgData name="Isra WISHAH" userId="72089144-da43-4082-a6aa-d77401d50df3" providerId="ADAL" clId="{A3546714-5516-4815-8F0C-FB252F4C582D}" dt="2022-11-18T17:26:10.696" v="4788" actId="207"/>
        <pc:sldMkLst>
          <pc:docMk/>
          <pc:sldMk cId="210678703" sldId="311"/>
        </pc:sldMkLst>
        <pc:spChg chg="mod">
          <ac:chgData name="Isra WISHAH" userId="72089144-da43-4082-a6aa-d77401d50df3" providerId="ADAL" clId="{A3546714-5516-4815-8F0C-FB252F4C582D}" dt="2022-11-18T17:26:10.696" v="4788" actId="207"/>
          <ac:spMkLst>
            <pc:docMk/>
            <pc:sldMk cId="210678703" sldId="311"/>
            <ac:spMk id="4" creationId="{37488CCE-91B8-894E-A02C-7215AD7A0490}"/>
          </ac:spMkLst>
        </pc:spChg>
      </pc:sldChg>
      <pc:sldChg chg="modSp mod">
        <pc:chgData name="Isra WISHAH" userId="72089144-da43-4082-a6aa-d77401d50df3" providerId="ADAL" clId="{A3546714-5516-4815-8F0C-FB252F4C582D}" dt="2022-11-18T10:10:20.340" v="1" actId="1440"/>
        <pc:sldMkLst>
          <pc:docMk/>
          <pc:sldMk cId="911009136" sldId="312"/>
        </pc:sldMkLst>
        <pc:picChg chg="mod">
          <ac:chgData name="Isra WISHAH" userId="72089144-da43-4082-a6aa-d77401d50df3" providerId="ADAL" clId="{A3546714-5516-4815-8F0C-FB252F4C582D}" dt="2022-11-18T10:10:20.340" v="1" actId="1440"/>
          <ac:picMkLst>
            <pc:docMk/>
            <pc:sldMk cId="911009136" sldId="312"/>
            <ac:picMk id="3" creationId="{79749A99-47E2-4968-A010-133B59637143}"/>
          </ac:picMkLst>
        </pc:picChg>
      </pc:sldChg>
      <pc:sldChg chg="modSp mod ord">
        <pc:chgData name="Isra WISHAH" userId="72089144-da43-4082-a6aa-d77401d50df3" providerId="ADAL" clId="{A3546714-5516-4815-8F0C-FB252F4C582D}" dt="2022-11-18T17:16:26.449" v="4768" actId="20577"/>
        <pc:sldMkLst>
          <pc:docMk/>
          <pc:sldMk cId="265125621" sldId="313"/>
        </pc:sldMkLst>
        <pc:spChg chg="mod">
          <ac:chgData name="Isra WISHAH" userId="72089144-da43-4082-a6aa-d77401d50df3" providerId="ADAL" clId="{A3546714-5516-4815-8F0C-FB252F4C582D}" dt="2022-11-18T17:16:26.449" v="4768" actId="20577"/>
          <ac:spMkLst>
            <pc:docMk/>
            <pc:sldMk cId="265125621" sldId="313"/>
            <ac:spMk id="4" creationId="{37488CCE-91B8-894E-A02C-7215AD7A0490}"/>
          </ac:spMkLst>
        </pc:spChg>
      </pc:sldChg>
      <pc:sldChg chg="modSp mod ord">
        <pc:chgData name="Isra WISHAH" userId="72089144-da43-4082-a6aa-d77401d50df3" providerId="ADAL" clId="{A3546714-5516-4815-8F0C-FB252F4C582D}" dt="2022-11-19T20:13:05.452" v="5027" actId="33524"/>
        <pc:sldMkLst>
          <pc:docMk/>
          <pc:sldMk cId="2076807086" sldId="314"/>
        </pc:sldMkLst>
        <pc:graphicFrameChg chg="modGraphic">
          <ac:chgData name="Isra WISHAH" userId="72089144-da43-4082-a6aa-d77401d50df3" providerId="ADAL" clId="{A3546714-5516-4815-8F0C-FB252F4C582D}" dt="2022-11-19T20:13:05.452" v="5027" actId="33524"/>
          <ac:graphicFrameMkLst>
            <pc:docMk/>
            <pc:sldMk cId="2076807086" sldId="314"/>
            <ac:graphicFrameMk id="3" creationId="{A29268CF-C5AF-461C-9898-C55475B90142}"/>
          </ac:graphicFrameMkLst>
        </pc:graphicFrameChg>
      </pc:sldChg>
      <pc:sldChg chg="ord">
        <pc:chgData name="Isra WISHAH" userId="72089144-da43-4082-a6aa-d77401d50df3" providerId="ADAL" clId="{A3546714-5516-4815-8F0C-FB252F4C582D}" dt="2022-11-18T16:58:33.257" v="4190"/>
        <pc:sldMkLst>
          <pc:docMk/>
          <pc:sldMk cId="382945109" sldId="315"/>
        </pc:sldMkLst>
      </pc:sldChg>
      <pc:sldChg chg="modSp mod ord">
        <pc:chgData name="Isra WISHAH" userId="72089144-da43-4082-a6aa-d77401d50df3" providerId="ADAL" clId="{A3546714-5516-4815-8F0C-FB252F4C582D}" dt="2022-11-23T16:21:03.849" v="5176" actId="14100"/>
        <pc:sldMkLst>
          <pc:docMk/>
          <pc:sldMk cId="3486036124" sldId="316"/>
        </pc:sldMkLst>
        <pc:graphicFrameChg chg="mod modGraphic">
          <ac:chgData name="Isra WISHAH" userId="72089144-da43-4082-a6aa-d77401d50df3" providerId="ADAL" clId="{A3546714-5516-4815-8F0C-FB252F4C582D}" dt="2022-11-23T16:21:03.849" v="5176" actId="14100"/>
          <ac:graphicFrameMkLst>
            <pc:docMk/>
            <pc:sldMk cId="3486036124" sldId="316"/>
            <ac:graphicFrameMk id="7" creationId="{10760342-74C2-44F4-9DA4-F7140EE2B7CD}"/>
          </ac:graphicFrameMkLst>
        </pc:graphicFrameChg>
      </pc:sldChg>
      <pc:sldChg chg="addSp delSp modSp add mod ord">
        <pc:chgData name="Isra WISHAH" userId="72089144-da43-4082-a6aa-d77401d50df3" providerId="ADAL" clId="{A3546714-5516-4815-8F0C-FB252F4C582D}" dt="2022-11-18T10:17:37.822" v="9"/>
        <pc:sldMkLst>
          <pc:docMk/>
          <pc:sldMk cId="3271408907" sldId="317"/>
        </pc:sldMkLst>
        <pc:picChg chg="add mod">
          <ac:chgData name="Isra WISHAH" userId="72089144-da43-4082-a6aa-d77401d50df3" providerId="ADAL" clId="{A3546714-5516-4815-8F0C-FB252F4C582D}" dt="2022-11-18T10:16:50.287" v="7" actId="1076"/>
          <ac:picMkLst>
            <pc:docMk/>
            <pc:sldMk cId="3271408907" sldId="317"/>
            <ac:picMk id="4" creationId="{FFF92ED0-4BDB-4B9E-A50C-FF45EE183E91}"/>
          </ac:picMkLst>
        </pc:picChg>
        <pc:picChg chg="del">
          <ac:chgData name="Isra WISHAH" userId="72089144-da43-4082-a6aa-d77401d50df3" providerId="ADAL" clId="{A3546714-5516-4815-8F0C-FB252F4C582D}" dt="2022-11-18T10:16:23.138" v="3" actId="478"/>
          <ac:picMkLst>
            <pc:docMk/>
            <pc:sldMk cId="3271408907" sldId="317"/>
            <ac:picMk id="7" creationId="{45188DA4-0A96-46F5-AF4C-1A0DD06368E2}"/>
          </ac:picMkLst>
        </pc:picChg>
      </pc:sldChg>
      <pc:sldChg chg="modSp add mod ord">
        <pc:chgData name="Isra WISHAH" userId="72089144-da43-4082-a6aa-d77401d50df3" providerId="ADAL" clId="{A3546714-5516-4815-8F0C-FB252F4C582D}" dt="2022-11-18T15:24:27.227" v="1189" actId="20577"/>
        <pc:sldMkLst>
          <pc:docMk/>
          <pc:sldMk cId="1783327315" sldId="318"/>
        </pc:sldMkLst>
        <pc:spChg chg="mod">
          <ac:chgData name="Isra WISHAH" userId="72089144-da43-4082-a6aa-d77401d50df3" providerId="ADAL" clId="{A3546714-5516-4815-8F0C-FB252F4C582D}" dt="2022-11-18T15:24:27.227" v="1189" actId="20577"/>
          <ac:spMkLst>
            <pc:docMk/>
            <pc:sldMk cId="1783327315" sldId="318"/>
            <ac:spMk id="4" creationId="{37488CCE-91B8-894E-A02C-7215AD7A0490}"/>
          </ac:spMkLst>
        </pc:spChg>
      </pc:sldChg>
      <pc:sldChg chg="add del">
        <pc:chgData name="Isra WISHAH" userId="72089144-da43-4082-a6aa-d77401d50df3" providerId="ADAL" clId="{A3546714-5516-4815-8F0C-FB252F4C582D}" dt="2022-11-18T15:25:24.388" v="1195" actId="2890"/>
        <pc:sldMkLst>
          <pc:docMk/>
          <pc:sldMk cId="441456495" sldId="319"/>
        </pc:sldMkLst>
      </pc:sldChg>
      <pc:sldChg chg="addSp delSp add del mod">
        <pc:chgData name="Isra WISHAH" userId="72089144-da43-4082-a6aa-d77401d50df3" providerId="ADAL" clId="{A3546714-5516-4815-8F0C-FB252F4C582D}" dt="2022-11-18T15:25:12.485" v="1193" actId="47"/>
        <pc:sldMkLst>
          <pc:docMk/>
          <pc:sldMk cId="2679307818" sldId="319"/>
        </pc:sldMkLst>
        <pc:spChg chg="add del">
          <ac:chgData name="Isra WISHAH" userId="72089144-da43-4082-a6aa-d77401d50df3" providerId="ADAL" clId="{A3546714-5516-4815-8F0C-FB252F4C582D}" dt="2022-11-18T15:25:10.018" v="1192" actId="478"/>
          <ac:spMkLst>
            <pc:docMk/>
            <pc:sldMk cId="2679307818" sldId="319"/>
            <ac:spMk id="9" creationId="{0B814BA3-6E03-D042-910F-DC8CF162B335}"/>
          </ac:spMkLst>
        </pc:spChg>
      </pc:sldChg>
      <pc:sldChg chg="delSp modSp add mod ord delAnim">
        <pc:chgData name="Isra WISHAH" userId="72089144-da43-4082-a6aa-d77401d50df3" providerId="ADAL" clId="{A3546714-5516-4815-8F0C-FB252F4C582D}" dt="2022-11-18T16:56:08.869" v="4184" actId="14100"/>
        <pc:sldMkLst>
          <pc:docMk/>
          <pc:sldMk cId="2798188038" sldId="319"/>
        </pc:sldMkLst>
        <pc:spChg chg="mod">
          <ac:chgData name="Isra WISHAH" userId="72089144-da43-4082-a6aa-d77401d50df3" providerId="ADAL" clId="{A3546714-5516-4815-8F0C-FB252F4C582D}" dt="2022-11-18T16:56:08.869" v="4184" actId="14100"/>
          <ac:spMkLst>
            <pc:docMk/>
            <pc:sldMk cId="2798188038" sldId="319"/>
            <ac:spMk id="4" creationId="{8CA14AC1-1EC4-4CCD-8371-D5D8436E3475}"/>
          </ac:spMkLst>
        </pc:spChg>
        <pc:spChg chg="mod">
          <ac:chgData name="Isra WISHAH" userId="72089144-da43-4082-a6aa-d77401d50df3" providerId="ADAL" clId="{A3546714-5516-4815-8F0C-FB252F4C582D}" dt="2022-11-18T15:32:02.858" v="1282" actId="20577"/>
          <ac:spMkLst>
            <pc:docMk/>
            <pc:sldMk cId="2798188038" sldId="319"/>
            <ac:spMk id="8" creationId="{BB642E77-5AC9-D346-BC1E-D93A00D9631D}"/>
          </ac:spMkLst>
        </pc:spChg>
        <pc:picChg chg="mod">
          <ac:chgData name="Isra WISHAH" userId="72089144-da43-4082-a6aa-d77401d50df3" providerId="ADAL" clId="{A3546714-5516-4815-8F0C-FB252F4C582D}" dt="2022-11-18T16:20:10.819" v="2369" actId="14100"/>
          <ac:picMkLst>
            <pc:docMk/>
            <pc:sldMk cId="2798188038" sldId="319"/>
            <ac:picMk id="6" creationId="{B3817F12-5B82-427B-9598-4D7BF1E3250E}"/>
          </ac:picMkLst>
        </pc:picChg>
        <pc:cxnChg chg="del">
          <ac:chgData name="Isra WISHAH" userId="72089144-da43-4082-a6aa-d77401d50df3" providerId="ADAL" clId="{A3546714-5516-4815-8F0C-FB252F4C582D}" dt="2022-11-18T15:25:48.093" v="1200" actId="478"/>
          <ac:cxnSpMkLst>
            <pc:docMk/>
            <pc:sldMk cId="2798188038" sldId="319"/>
            <ac:cxnSpMk id="5" creationId="{7ED488F7-6B47-4958-8F7B-7775B7DC78F4}"/>
          </ac:cxnSpMkLst>
        </pc:cxnChg>
      </pc:sldChg>
      <pc:sldChg chg="modSp add del mod ord">
        <pc:chgData name="Isra WISHAH" userId="72089144-da43-4082-a6aa-d77401d50df3" providerId="ADAL" clId="{A3546714-5516-4815-8F0C-FB252F4C582D}" dt="2022-11-18T15:59:15.596" v="1433" actId="47"/>
        <pc:sldMkLst>
          <pc:docMk/>
          <pc:sldMk cId="3273417047" sldId="320"/>
        </pc:sldMkLst>
        <pc:spChg chg="mod">
          <ac:chgData name="Isra WISHAH" userId="72089144-da43-4082-a6aa-d77401d50df3" providerId="ADAL" clId="{A3546714-5516-4815-8F0C-FB252F4C582D}" dt="2022-11-18T15:55:59.187" v="1385" actId="20577"/>
          <ac:spMkLst>
            <pc:docMk/>
            <pc:sldMk cId="3273417047" sldId="320"/>
            <ac:spMk id="4" creationId="{37488CCE-91B8-894E-A02C-7215AD7A0490}"/>
          </ac:spMkLst>
        </pc:spChg>
      </pc:sldChg>
      <pc:sldChg chg="delSp modSp add mod ord">
        <pc:chgData name="Isra WISHAH" userId="72089144-da43-4082-a6aa-d77401d50df3" providerId="ADAL" clId="{A3546714-5516-4815-8F0C-FB252F4C582D}" dt="2022-11-18T16:40:15.477" v="3232"/>
        <pc:sldMkLst>
          <pc:docMk/>
          <pc:sldMk cId="630713190" sldId="321"/>
        </pc:sldMkLst>
        <pc:spChg chg="mod">
          <ac:chgData name="Isra WISHAH" userId="72089144-da43-4082-a6aa-d77401d50df3" providerId="ADAL" clId="{A3546714-5516-4815-8F0C-FB252F4C582D}" dt="2022-11-18T16:01:45.374" v="1504" actId="20577"/>
          <ac:spMkLst>
            <pc:docMk/>
            <pc:sldMk cId="630713190" sldId="321"/>
            <ac:spMk id="4" creationId="{8CA14AC1-1EC4-4CCD-8371-D5D8436E3475}"/>
          </ac:spMkLst>
        </pc:spChg>
        <pc:spChg chg="mod">
          <ac:chgData name="Isra WISHAH" userId="72089144-da43-4082-a6aa-d77401d50df3" providerId="ADAL" clId="{A3546714-5516-4815-8F0C-FB252F4C582D}" dt="2022-11-18T15:35:48.141" v="1320" actId="20577"/>
          <ac:spMkLst>
            <pc:docMk/>
            <pc:sldMk cId="630713190" sldId="321"/>
            <ac:spMk id="8" creationId="{BB642E77-5AC9-D346-BC1E-D93A00D9631D}"/>
          </ac:spMkLst>
        </pc:spChg>
        <pc:picChg chg="del">
          <ac:chgData name="Isra WISHAH" userId="72089144-da43-4082-a6aa-d77401d50df3" providerId="ADAL" clId="{A3546714-5516-4815-8F0C-FB252F4C582D}" dt="2022-11-18T15:35:36.543" v="1283" actId="478"/>
          <ac:picMkLst>
            <pc:docMk/>
            <pc:sldMk cId="630713190" sldId="321"/>
            <ac:picMk id="6" creationId="{B3817F12-5B82-427B-9598-4D7BF1E3250E}"/>
          </ac:picMkLst>
        </pc:picChg>
      </pc:sldChg>
      <pc:sldChg chg="modSp add mod ord">
        <pc:chgData name="Isra WISHAH" userId="72089144-da43-4082-a6aa-d77401d50df3" providerId="ADAL" clId="{A3546714-5516-4815-8F0C-FB252F4C582D}" dt="2022-11-18T17:26:33.717" v="4792" actId="108"/>
        <pc:sldMkLst>
          <pc:docMk/>
          <pc:sldMk cId="1158036606" sldId="322"/>
        </pc:sldMkLst>
        <pc:spChg chg="mod">
          <ac:chgData name="Isra WISHAH" userId="72089144-da43-4082-a6aa-d77401d50df3" providerId="ADAL" clId="{A3546714-5516-4815-8F0C-FB252F4C582D}" dt="2022-11-18T17:26:33.717" v="4792" actId="108"/>
          <ac:spMkLst>
            <pc:docMk/>
            <pc:sldMk cId="1158036606" sldId="322"/>
            <ac:spMk id="4" creationId="{37488CCE-91B8-894E-A02C-7215AD7A0490}"/>
          </ac:spMkLst>
        </pc:spChg>
        <pc:spChg chg="mod">
          <ac:chgData name="Isra WISHAH" userId="72089144-da43-4082-a6aa-d77401d50df3" providerId="ADAL" clId="{A3546714-5516-4815-8F0C-FB252F4C582D}" dt="2022-11-18T17:26:24.759" v="4791" actId="1076"/>
          <ac:spMkLst>
            <pc:docMk/>
            <pc:sldMk cId="1158036606" sldId="322"/>
            <ac:spMk id="9" creationId="{0B814BA3-6E03-D042-910F-DC8CF162B335}"/>
          </ac:spMkLst>
        </pc:spChg>
      </pc:sldChg>
      <pc:sldChg chg="add">
        <pc:chgData name="Isra WISHAH" userId="72089144-da43-4082-a6aa-d77401d50df3" providerId="ADAL" clId="{A3546714-5516-4815-8F0C-FB252F4C582D}" dt="2022-11-18T15:37:57.764" v="1353" actId="2890"/>
        <pc:sldMkLst>
          <pc:docMk/>
          <pc:sldMk cId="3815637235" sldId="323"/>
        </pc:sldMkLst>
      </pc:sldChg>
      <pc:sldChg chg="modSp add mod ord">
        <pc:chgData name="Isra WISHAH" userId="72089144-da43-4082-a6aa-d77401d50df3" providerId="ADAL" clId="{A3546714-5516-4815-8F0C-FB252F4C582D}" dt="2022-11-18T15:41:09.314" v="1368" actId="20577"/>
        <pc:sldMkLst>
          <pc:docMk/>
          <pc:sldMk cId="1356237828" sldId="324"/>
        </pc:sldMkLst>
        <pc:spChg chg="mod">
          <ac:chgData name="Isra WISHAH" userId="72089144-da43-4082-a6aa-d77401d50df3" providerId="ADAL" clId="{A3546714-5516-4815-8F0C-FB252F4C582D}" dt="2022-11-18T15:41:09.314" v="1368" actId="20577"/>
          <ac:spMkLst>
            <pc:docMk/>
            <pc:sldMk cId="1356237828" sldId="324"/>
            <ac:spMk id="4" creationId="{37488CCE-91B8-894E-A02C-7215AD7A0490}"/>
          </ac:spMkLst>
        </pc:spChg>
      </pc:sldChg>
      <pc:sldChg chg="modSp add mod ord">
        <pc:chgData name="Isra WISHAH" userId="72089144-da43-4082-a6aa-d77401d50df3" providerId="ADAL" clId="{A3546714-5516-4815-8F0C-FB252F4C582D}" dt="2022-11-18T15:59:39.808" v="1460" actId="20577"/>
        <pc:sldMkLst>
          <pc:docMk/>
          <pc:sldMk cId="1055016437" sldId="325"/>
        </pc:sldMkLst>
        <pc:spChg chg="mod">
          <ac:chgData name="Isra WISHAH" userId="72089144-da43-4082-a6aa-d77401d50df3" providerId="ADAL" clId="{A3546714-5516-4815-8F0C-FB252F4C582D}" dt="2022-11-18T15:59:39.808" v="1460" actId="20577"/>
          <ac:spMkLst>
            <pc:docMk/>
            <pc:sldMk cId="1055016437" sldId="325"/>
            <ac:spMk id="4" creationId="{37488CCE-91B8-894E-A02C-7215AD7A0490}"/>
          </ac:spMkLst>
        </pc:spChg>
      </pc:sldChg>
      <pc:sldChg chg="add del">
        <pc:chgData name="Isra WISHAH" userId="72089144-da43-4082-a6aa-d77401d50df3" providerId="ADAL" clId="{A3546714-5516-4815-8F0C-FB252F4C582D}" dt="2022-11-18T16:40:17.531" v="3233" actId="47"/>
        <pc:sldMkLst>
          <pc:docMk/>
          <pc:sldMk cId="2775672263" sldId="326"/>
        </pc:sldMkLst>
      </pc:sldChg>
      <pc:sldChg chg="addSp delSp modSp add mod ord">
        <pc:chgData name="Isra WISHAH" userId="72089144-da43-4082-a6aa-d77401d50df3" providerId="ADAL" clId="{A3546714-5516-4815-8F0C-FB252F4C582D}" dt="2022-11-18T17:15:11.157" v="4744" actId="207"/>
        <pc:sldMkLst>
          <pc:docMk/>
          <pc:sldMk cId="1503852700" sldId="327"/>
        </pc:sldMkLst>
        <pc:spChg chg="mod">
          <ac:chgData name="Isra WISHAH" userId="72089144-da43-4082-a6aa-d77401d50df3" providerId="ADAL" clId="{A3546714-5516-4815-8F0C-FB252F4C582D}" dt="2022-11-18T17:12:00.819" v="4733" actId="20577"/>
          <ac:spMkLst>
            <pc:docMk/>
            <pc:sldMk cId="1503852700" sldId="327"/>
            <ac:spMk id="3" creationId="{00000000-0000-0000-0000-000000000000}"/>
          </ac:spMkLst>
        </pc:spChg>
        <pc:spChg chg="mod">
          <ac:chgData name="Isra WISHAH" userId="72089144-da43-4082-a6aa-d77401d50df3" providerId="ADAL" clId="{A3546714-5516-4815-8F0C-FB252F4C582D}" dt="2022-11-18T17:12:41.654" v="4736" actId="122"/>
          <ac:spMkLst>
            <pc:docMk/>
            <pc:sldMk cId="1503852700" sldId="327"/>
            <ac:spMk id="8" creationId="{BB642E77-5AC9-D346-BC1E-D93A00D9631D}"/>
          </ac:spMkLst>
        </pc:spChg>
        <pc:spChg chg="mod">
          <ac:chgData name="Isra WISHAH" userId="72089144-da43-4082-a6aa-d77401d50df3" providerId="ADAL" clId="{A3546714-5516-4815-8F0C-FB252F4C582D}" dt="2022-11-18T17:15:11.157" v="4744" actId="207"/>
          <ac:spMkLst>
            <pc:docMk/>
            <pc:sldMk cId="1503852700" sldId="327"/>
            <ac:spMk id="9" creationId="{E68965B7-67CF-493A-86E5-0E0A91FC6230}"/>
          </ac:spMkLst>
        </pc:spChg>
        <pc:spChg chg="mod">
          <ac:chgData name="Isra WISHAH" userId="72089144-da43-4082-a6aa-d77401d50df3" providerId="ADAL" clId="{A3546714-5516-4815-8F0C-FB252F4C582D}" dt="2022-11-18T17:13:56.205" v="4740" actId="27803"/>
          <ac:spMkLst>
            <pc:docMk/>
            <pc:sldMk cId="1503852700" sldId="327"/>
            <ac:spMk id="10" creationId="{8DF09439-060A-4E51-880B-67F80F4D50BB}"/>
          </ac:spMkLst>
        </pc:spChg>
        <pc:spChg chg="mod">
          <ac:chgData name="Isra WISHAH" userId="72089144-da43-4082-a6aa-d77401d50df3" providerId="ADAL" clId="{A3546714-5516-4815-8F0C-FB252F4C582D}" dt="2022-11-18T17:13:56.205" v="4740" actId="27803"/>
          <ac:spMkLst>
            <pc:docMk/>
            <pc:sldMk cId="1503852700" sldId="327"/>
            <ac:spMk id="11" creationId="{A711A333-FB7A-48ED-BFC4-6DAF691EEDC7}"/>
          </ac:spMkLst>
        </pc:spChg>
        <pc:spChg chg="mod">
          <ac:chgData name="Isra WISHAH" userId="72089144-da43-4082-a6aa-d77401d50df3" providerId="ADAL" clId="{A3546714-5516-4815-8F0C-FB252F4C582D}" dt="2022-11-18T17:13:56.205" v="4740" actId="27803"/>
          <ac:spMkLst>
            <pc:docMk/>
            <pc:sldMk cId="1503852700" sldId="327"/>
            <ac:spMk id="12" creationId="{F9991D15-9EBC-476C-BB05-5E4B8F7C59C5}"/>
          </ac:spMkLst>
        </pc:spChg>
        <pc:spChg chg="mod">
          <ac:chgData name="Isra WISHAH" userId="72089144-da43-4082-a6aa-d77401d50df3" providerId="ADAL" clId="{A3546714-5516-4815-8F0C-FB252F4C582D}" dt="2022-11-18T17:13:56.205" v="4740" actId="27803"/>
          <ac:spMkLst>
            <pc:docMk/>
            <pc:sldMk cId="1503852700" sldId="327"/>
            <ac:spMk id="13" creationId="{0115F23A-02E3-4A00-9367-0A05E916AD56}"/>
          </ac:spMkLst>
        </pc:spChg>
        <pc:spChg chg="mod">
          <ac:chgData name="Isra WISHAH" userId="72089144-da43-4082-a6aa-d77401d50df3" providerId="ADAL" clId="{A3546714-5516-4815-8F0C-FB252F4C582D}" dt="2022-11-18T17:13:56.205" v="4740" actId="27803"/>
          <ac:spMkLst>
            <pc:docMk/>
            <pc:sldMk cId="1503852700" sldId="327"/>
            <ac:spMk id="14" creationId="{D12A5063-502D-470D-9B82-20F1AC365101}"/>
          </ac:spMkLst>
        </pc:spChg>
        <pc:spChg chg="mod">
          <ac:chgData name="Isra WISHAH" userId="72089144-da43-4082-a6aa-d77401d50df3" providerId="ADAL" clId="{A3546714-5516-4815-8F0C-FB252F4C582D}" dt="2022-11-18T17:13:56.205" v="4740" actId="27803"/>
          <ac:spMkLst>
            <pc:docMk/>
            <pc:sldMk cId="1503852700" sldId="327"/>
            <ac:spMk id="15" creationId="{1A37B81B-BB43-4045-9EAD-C37C67C33E79}"/>
          </ac:spMkLst>
        </pc:spChg>
        <pc:spChg chg="mod">
          <ac:chgData name="Isra WISHAH" userId="72089144-da43-4082-a6aa-d77401d50df3" providerId="ADAL" clId="{A3546714-5516-4815-8F0C-FB252F4C582D}" dt="2022-11-18T17:13:56.205" v="4740" actId="27803"/>
          <ac:spMkLst>
            <pc:docMk/>
            <pc:sldMk cId="1503852700" sldId="327"/>
            <ac:spMk id="16" creationId="{DC8150CF-0D87-4666-884B-1162613858E8}"/>
          </ac:spMkLst>
        </pc:spChg>
        <pc:grpChg chg="del mod">
          <ac:chgData name="Isra WISHAH" userId="72089144-da43-4082-a6aa-d77401d50df3" providerId="ADAL" clId="{A3546714-5516-4815-8F0C-FB252F4C582D}" dt="2022-11-18T17:13:56.205" v="4740" actId="27803"/>
          <ac:grpSpMkLst>
            <pc:docMk/>
            <pc:sldMk cId="1503852700" sldId="327"/>
            <ac:grpSpMk id="7" creationId="{DB61EB08-2BEB-42FE-ACEC-169EA3494CF5}"/>
          </ac:grpSpMkLst>
        </pc:grpChg>
        <pc:picChg chg="add mod">
          <ac:chgData name="Isra WISHAH" userId="72089144-da43-4082-a6aa-d77401d50df3" providerId="ADAL" clId="{A3546714-5516-4815-8F0C-FB252F4C582D}" dt="2022-11-18T17:12:35.056" v="4735" actId="1076"/>
          <ac:picMkLst>
            <pc:docMk/>
            <pc:sldMk cId="1503852700" sldId="327"/>
            <ac:picMk id="4" creationId="{96F6D793-2DCB-450E-AD60-167FC01744C9}"/>
          </ac:picMkLst>
        </pc:picChg>
        <pc:picChg chg="add del mod">
          <ac:chgData name="Isra WISHAH" userId="72089144-da43-4082-a6aa-d77401d50df3" providerId="ADAL" clId="{A3546714-5516-4815-8F0C-FB252F4C582D}" dt="2022-11-18T17:13:56.205" v="4740" actId="27803"/>
          <ac:picMkLst>
            <pc:docMk/>
            <pc:sldMk cId="1503852700" sldId="327"/>
            <ac:picMk id="6" creationId="{F076DCCF-51CB-4071-8962-3331C2AEBDF7}"/>
          </ac:picMkLst>
        </pc:picChg>
      </pc:sldChg>
      <pc:sldChg chg="addSp delSp modSp add mod setBg">
        <pc:chgData name="Isra WISHAH" userId="72089144-da43-4082-a6aa-d77401d50df3" providerId="ADAL" clId="{A3546714-5516-4815-8F0C-FB252F4C582D}" dt="2022-11-19T20:02:19.998" v="4795" actId="20577"/>
        <pc:sldMkLst>
          <pc:docMk/>
          <pc:sldMk cId="4090502678" sldId="328"/>
        </pc:sldMkLst>
        <pc:spChg chg="mod">
          <ac:chgData name="Isra WISHAH" userId="72089144-da43-4082-a6aa-d77401d50df3" providerId="ADAL" clId="{A3546714-5516-4815-8F0C-FB252F4C582D}" dt="2022-11-19T20:02:19.998" v="4795" actId="20577"/>
          <ac:spMkLst>
            <pc:docMk/>
            <pc:sldMk cId="4090502678" sldId="328"/>
            <ac:spMk id="4" creationId="{8CA14AC1-1EC4-4CCD-8371-D5D8436E3475}"/>
          </ac:spMkLst>
        </pc:spChg>
        <pc:spChg chg="mod">
          <ac:chgData name="Isra WISHAH" userId="72089144-da43-4082-a6aa-d77401d50df3" providerId="ADAL" clId="{A3546714-5516-4815-8F0C-FB252F4C582D}" dt="2022-11-18T16:06:31.034" v="1571" actId="20577"/>
          <ac:spMkLst>
            <pc:docMk/>
            <pc:sldMk cId="4090502678" sldId="328"/>
            <ac:spMk id="8" creationId="{BB642E77-5AC9-D346-BC1E-D93A00D9631D}"/>
          </ac:spMkLst>
        </pc:spChg>
        <pc:picChg chg="del mod">
          <ac:chgData name="Isra WISHAH" userId="72089144-da43-4082-a6aa-d77401d50df3" providerId="ADAL" clId="{A3546714-5516-4815-8F0C-FB252F4C582D}" dt="2022-11-18T16:05:43.751" v="1534" actId="478"/>
          <ac:picMkLst>
            <pc:docMk/>
            <pc:sldMk cId="4090502678" sldId="328"/>
            <ac:picMk id="6" creationId="{B3817F12-5B82-427B-9598-4D7BF1E3250E}"/>
          </ac:picMkLst>
        </pc:picChg>
        <pc:picChg chg="add mod">
          <ac:chgData name="Isra WISHAH" userId="72089144-da43-4082-a6aa-d77401d50df3" providerId="ADAL" clId="{A3546714-5516-4815-8F0C-FB252F4C582D}" dt="2022-11-18T16:10:40.494" v="1941" actId="1076"/>
          <ac:picMkLst>
            <pc:docMk/>
            <pc:sldMk cId="4090502678" sldId="328"/>
            <ac:picMk id="1026" creationId="{71EA02EE-25AD-4608-9E29-BAA9EE000A82}"/>
          </ac:picMkLst>
        </pc:picChg>
      </pc:sldChg>
      <pc:sldChg chg="delSp modSp add mod ord delAnim">
        <pc:chgData name="Isra WISHAH" userId="72089144-da43-4082-a6aa-d77401d50df3" providerId="ADAL" clId="{A3546714-5516-4815-8F0C-FB252F4C582D}" dt="2022-11-19T20:16:06.897" v="5079" actId="20577"/>
        <pc:sldMkLst>
          <pc:docMk/>
          <pc:sldMk cId="3135403487" sldId="329"/>
        </pc:sldMkLst>
        <pc:spChg chg="mod">
          <ac:chgData name="Isra WISHAH" userId="72089144-da43-4082-a6aa-d77401d50df3" providerId="ADAL" clId="{A3546714-5516-4815-8F0C-FB252F4C582D}" dt="2022-11-19T20:16:06.897" v="5079" actId="20577"/>
          <ac:spMkLst>
            <pc:docMk/>
            <pc:sldMk cId="3135403487" sldId="329"/>
            <ac:spMk id="4" creationId="{8CA14AC1-1EC4-4CCD-8371-D5D8436E3475}"/>
          </ac:spMkLst>
        </pc:spChg>
        <pc:spChg chg="mod">
          <ac:chgData name="Isra WISHAH" userId="72089144-da43-4082-a6aa-d77401d50df3" providerId="ADAL" clId="{A3546714-5516-4815-8F0C-FB252F4C582D}" dt="2022-11-18T17:00:07.709" v="4195" actId="20577"/>
          <ac:spMkLst>
            <pc:docMk/>
            <pc:sldMk cId="3135403487" sldId="329"/>
            <ac:spMk id="8" creationId="{BB642E77-5AC9-D346-BC1E-D93A00D9631D}"/>
          </ac:spMkLst>
        </pc:spChg>
        <pc:picChg chg="del">
          <ac:chgData name="Isra WISHAH" userId="72089144-da43-4082-a6aa-d77401d50df3" providerId="ADAL" clId="{A3546714-5516-4815-8F0C-FB252F4C582D}" dt="2022-11-18T16:28:11.984" v="2603" actId="478"/>
          <ac:picMkLst>
            <pc:docMk/>
            <pc:sldMk cId="3135403487" sldId="329"/>
            <ac:picMk id="6" creationId="{B3817F12-5B82-427B-9598-4D7BF1E3250E}"/>
          </ac:picMkLst>
        </pc:picChg>
        <pc:cxnChg chg="del">
          <ac:chgData name="Isra WISHAH" userId="72089144-da43-4082-a6aa-d77401d50df3" providerId="ADAL" clId="{A3546714-5516-4815-8F0C-FB252F4C582D}" dt="2022-11-18T16:28:10.333" v="2602" actId="478"/>
          <ac:cxnSpMkLst>
            <pc:docMk/>
            <pc:sldMk cId="3135403487" sldId="329"/>
            <ac:cxnSpMk id="5" creationId="{7ED488F7-6B47-4958-8F7B-7775B7DC78F4}"/>
          </ac:cxnSpMkLst>
        </pc:cxnChg>
      </pc:sldChg>
      <pc:sldChg chg="modSp add mod ord">
        <pc:chgData name="Isra WISHAH" userId="72089144-da43-4082-a6aa-d77401d50df3" providerId="ADAL" clId="{A3546714-5516-4815-8F0C-FB252F4C582D}" dt="2022-11-18T16:58:42.986" v="4192" actId="20577"/>
        <pc:sldMkLst>
          <pc:docMk/>
          <pc:sldMk cId="1271608930" sldId="330"/>
        </pc:sldMkLst>
        <pc:spChg chg="mod">
          <ac:chgData name="Isra WISHAH" userId="72089144-da43-4082-a6aa-d77401d50df3" providerId="ADAL" clId="{A3546714-5516-4815-8F0C-FB252F4C582D}" dt="2022-11-18T16:58:42.986" v="4192" actId="20577"/>
          <ac:spMkLst>
            <pc:docMk/>
            <pc:sldMk cId="1271608930" sldId="330"/>
            <ac:spMk id="4" creationId="{37488CCE-91B8-894E-A02C-7215AD7A0490}"/>
          </ac:spMkLst>
        </pc:spChg>
      </pc:sldChg>
      <pc:sldChg chg="modSp new mod ord modNotesTx">
        <pc:chgData name="Isra WISHAH" userId="72089144-da43-4082-a6aa-d77401d50df3" providerId="ADAL" clId="{A3546714-5516-4815-8F0C-FB252F4C582D}" dt="2022-11-18T16:48:21.377" v="4096" actId="20577"/>
        <pc:sldMkLst>
          <pc:docMk/>
          <pc:sldMk cId="4254616343" sldId="331"/>
        </pc:sldMkLst>
        <pc:spChg chg="mod">
          <ac:chgData name="Isra WISHAH" userId="72089144-da43-4082-a6aa-d77401d50df3" providerId="ADAL" clId="{A3546714-5516-4815-8F0C-FB252F4C582D}" dt="2022-11-18T16:46:07.003" v="3868" actId="20577"/>
          <ac:spMkLst>
            <pc:docMk/>
            <pc:sldMk cId="4254616343" sldId="331"/>
            <ac:spMk id="2" creationId="{FC962882-FA6B-40D4-B72A-285E1CC5F710}"/>
          </ac:spMkLst>
        </pc:spChg>
        <pc:spChg chg="mod">
          <ac:chgData name="Isra WISHAH" userId="72089144-da43-4082-a6aa-d77401d50df3" providerId="ADAL" clId="{A3546714-5516-4815-8F0C-FB252F4C582D}" dt="2022-11-18T16:48:21.377" v="4096" actId="20577"/>
          <ac:spMkLst>
            <pc:docMk/>
            <pc:sldMk cId="4254616343" sldId="331"/>
            <ac:spMk id="3" creationId="{A58ED615-C330-45A0-8266-3D07719A059B}"/>
          </ac:spMkLst>
        </pc:spChg>
      </pc:sldChg>
      <pc:sldChg chg="modSp add mod">
        <pc:chgData name="Isra WISHAH" userId="72089144-da43-4082-a6aa-d77401d50df3" providerId="ADAL" clId="{A3546714-5516-4815-8F0C-FB252F4C582D}" dt="2022-11-18T16:54:53.114" v="4181" actId="20577"/>
        <pc:sldMkLst>
          <pc:docMk/>
          <pc:sldMk cId="1265753785" sldId="332"/>
        </pc:sldMkLst>
        <pc:spChg chg="mod">
          <ac:chgData name="Isra WISHAH" userId="72089144-da43-4082-a6aa-d77401d50df3" providerId="ADAL" clId="{A3546714-5516-4815-8F0C-FB252F4C582D}" dt="2022-11-18T16:54:53.114" v="4181" actId="20577"/>
          <ac:spMkLst>
            <pc:docMk/>
            <pc:sldMk cId="1265753785" sldId="332"/>
            <ac:spMk id="3" creationId="{00000000-0000-0000-0000-000000000000}"/>
          </ac:spMkLst>
        </pc:spChg>
        <pc:spChg chg="mod">
          <ac:chgData name="Isra WISHAH" userId="72089144-da43-4082-a6aa-d77401d50df3" providerId="ADAL" clId="{A3546714-5516-4815-8F0C-FB252F4C582D}" dt="2022-11-18T16:53:46.270" v="4153" actId="20577"/>
          <ac:spMkLst>
            <pc:docMk/>
            <pc:sldMk cId="1265753785" sldId="332"/>
            <ac:spMk id="8" creationId="{BB642E77-5AC9-D346-BC1E-D93A00D9631D}"/>
          </ac:spMkLst>
        </pc:spChg>
      </pc:sldChg>
      <pc:sldChg chg="modSp add mod ord">
        <pc:chgData name="Isra WISHAH" userId="72089144-da43-4082-a6aa-d77401d50df3" providerId="ADAL" clId="{A3546714-5516-4815-8F0C-FB252F4C582D}" dt="2022-11-18T17:16:18.063" v="4766" actId="1076"/>
        <pc:sldMkLst>
          <pc:docMk/>
          <pc:sldMk cId="3996823955" sldId="333"/>
        </pc:sldMkLst>
        <pc:spChg chg="mod">
          <ac:chgData name="Isra WISHAH" userId="72089144-da43-4082-a6aa-d77401d50df3" providerId="ADAL" clId="{A3546714-5516-4815-8F0C-FB252F4C582D}" dt="2022-11-18T17:16:18.063" v="4766" actId="1076"/>
          <ac:spMkLst>
            <pc:docMk/>
            <pc:sldMk cId="3996823955" sldId="333"/>
            <ac:spMk id="4" creationId="{37488CCE-91B8-894E-A02C-7215AD7A0490}"/>
          </ac:spMkLst>
        </pc:spChg>
        <pc:spChg chg="mod">
          <ac:chgData name="Isra WISHAH" userId="72089144-da43-4082-a6aa-d77401d50df3" providerId="ADAL" clId="{A3546714-5516-4815-8F0C-FB252F4C582D}" dt="2022-11-18T17:16:13.467" v="4765" actId="1076"/>
          <ac:spMkLst>
            <pc:docMk/>
            <pc:sldMk cId="3996823955" sldId="333"/>
            <ac:spMk id="9" creationId="{0B814BA3-6E03-D042-910F-DC8CF162B335}"/>
          </ac:spMkLst>
        </pc:spChg>
      </pc:sldChg>
      <pc:sldChg chg="addSp delSp modSp add mod delAnim modAnim">
        <pc:chgData name="Isra WISHAH" userId="72089144-da43-4082-a6aa-d77401d50df3" providerId="ADAL" clId="{A3546714-5516-4815-8F0C-FB252F4C582D}" dt="2022-11-21T08:24:56.893" v="5118" actId="313"/>
        <pc:sldMkLst>
          <pc:docMk/>
          <pc:sldMk cId="2922663351" sldId="334"/>
        </pc:sldMkLst>
        <pc:spChg chg="add del mod">
          <ac:chgData name="Isra WISHAH" userId="72089144-da43-4082-a6aa-d77401d50df3" providerId="ADAL" clId="{A3546714-5516-4815-8F0C-FB252F4C582D}" dt="2022-11-21T08:23:41.342" v="5102" actId="478"/>
          <ac:spMkLst>
            <pc:docMk/>
            <pc:sldMk cId="2922663351" sldId="334"/>
            <ac:spMk id="5" creationId="{F8465E13-C0E9-4B18-9091-FCDE5F314A8B}"/>
          </ac:spMkLst>
        </pc:spChg>
        <pc:spChg chg="mod">
          <ac:chgData name="Isra WISHAH" userId="72089144-da43-4082-a6aa-d77401d50df3" providerId="ADAL" clId="{A3546714-5516-4815-8F0C-FB252F4C582D}" dt="2022-11-21T08:24:56.893" v="5118" actId="313"/>
          <ac:spMkLst>
            <pc:docMk/>
            <pc:sldMk cId="2922663351" sldId="334"/>
            <ac:spMk id="8" creationId="{BB642E77-5AC9-D346-BC1E-D93A00D9631D}"/>
          </ac:spMkLst>
        </pc:spChg>
        <pc:picChg chg="add mod">
          <ac:chgData name="Isra WISHAH" userId="72089144-da43-4082-a6aa-d77401d50df3" providerId="ADAL" clId="{A3546714-5516-4815-8F0C-FB252F4C582D}" dt="2022-11-21T08:22:22.530" v="5092" actId="1076"/>
          <ac:picMkLst>
            <pc:docMk/>
            <pc:sldMk cId="2922663351" sldId="334"/>
            <ac:picMk id="3" creationId="{3DB9EA5C-DF96-4C41-8EA6-DE13E0649A6C}"/>
          </ac:picMkLst>
        </pc:picChg>
        <pc:picChg chg="del">
          <ac:chgData name="Isra WISHAH" userId="72089144-da43-4082-a6aa-d77401d50df3" providerId="ADAL" clId="{A3546714-5516-4815-8F0C-FB252F4C582D}" dt="2022-11-21T08:22:13.195" v="5087" actId="478"/>
          <ac:picMkLst>
            <pc:docMk/>
            <pc:sldMk cId="2922663351" sldId="334"/>
            <ac:picMk id="4" creationId="{FFF92ED0-4BDB-4B9E-A50C-FF45EE183E91}"/>
          </ac:picMkLst>
        </pc:picChg>
        <pc:cxnChg chg="add del mod">
          <ac:chgData name="Isra WISHAH" userId="72089144-da43-4082-a6aa-d77401d50df3" providerId="ADAL" clId="{A3546714-5516-4815-8F0C-FB252F4C582D}" dt="2022-11-21T08:24:46.902" v="5114" actId="478"/>
          <ac:cxnSpMkLst>
            <pc:docMk/>
            <pc:sldMk cId="2922663351" sldId="334"/>
            <ac:cxnSpMk id="7" creationId="{40F2EB32-BB1F-41C8-8446-4319BE900C65}"/>
          </ac:cxnSpMkLst>
        </pc:cxnChg>
        <pc:cxnChg chg="add del mod">
          <ac:chgData name="Isra WISHAH" userId="72089144-da43-4082-a6aa-d77401d50df3" providerId="ADAL" clId="{A3546714-5516-4815-8F0C-FB252F4C582D}" dt="2022-11-21T08:24:45.144" v="5113" actId="478"/>
          <ac:cxnSpMkLst>
            <pc:docMk/>
            <pc:sldMk cId="2922663351" sldId="334"/>
            <ac:cxnSpMk id="9" creationId="{B22D66F3-057C-4968-BCBD-0C4102B6B14C}"/>
          </ac:cxnSpMkLst>
        </pc:cxnChg>
      </pc:sldChg>
    </pc:docChg>
  </pc:docChgLst>
  <pc:docChgLst>
    <pc:chgData name="Isra WISHAH" userId="S::isra.wishah@wfp.org::72089144-da43-4082-a6aa-d77401d50df3" providerId="AD" clId="Web-{9A93BCCC-FC99-8B8C-1DD0-D86D47C58AE8}"/>
    <pc:docChg chg="modSld">
      <pc:chgData name="Isra WISHAH" userId="S::isra.wishah@wfp.org::72089144-da43-4082-a6aa-d77401d50df3" providerId="AD" clId="Web-{9A93BCCC-FC99-8B8C-1DD0-D86D47C58AE8}" dt="2022-12-23T09:11:30.519" v="4" actId="20577"/>
      <pc:docMkLst>
        <pc:docMk/>
      </pc:docMkLst>
      <pc:sldChg chg="delSp">
        <pc:chgData name="Isra WISHAH" userId="S::isra.wishah@wfp.org::72089144-da43-4082-a6aa-d77401d50df3" providerId="AD" clId="Web-{9A93BCCC-FC99-8B8C-1DD0-D86D47C58AE8}" dt="2022-12-23T09:10:28.391" v="0"/>
        <pc:sldMkLst>
          <pc:docMk/>
          <pc:sldMk cId="1472955817" sldId="261"/>
        </pc:sldMkLst>
        <pc:spChg chg="del">
          <ac:chgData name="Isra WISHAH" userId="S::isra.wishah@wfp.org::72089144-da43-4082-a6aa-d77401d50df3" providerId="AD" clId="Web-{9A93BCCC-FC99-8B8C-1DD0-D86D47C58AE8}" dt="2022-12-23T09:10:28.391" v="0"/>
          <ac:spMkLst>
            <pc:docMk/>
            <pc:sldMk cId="1472955817" sldId="261"/>
            <ac:spMk id="2" creationId="{8029DBF4-91DB-4B7E-BC2E-52804AB35143}"/>
          </ac:spMkLst>
        </pc:spChg>
      </pc:sldChg>
      <pc:sldChg chg="modSp">
        <pc:chgData name="Isra WISHAH" userId="S::isra.wishah@wfp.org::72089144-da43-4082-a6aa-d77401d50df3" providerId="AD" clId="Web-{9A93BCCC-FC99-8B8C-1DD0-D86D47C58AE8}" dt="2022-12-23T09:11:30.519" v="4" actId="20577"/>
        <pc:sldMkLst>
          <pc:docMk/>
          <pc:sldMk cId="976745830" sldId="291"/>
        </pc:sldMkLst>
        <pc:spChg chg="mod">
          <ac:chgData name="Isra WISHAH" userId="S::isra.wishah@wfp.org::72089144-da43-4082-a6aa-d77401d50df3" providerId="AD" clId="Web-{9A93BCCC-FC99-8B8C-1DD0-D86D47C58AE8}" dt="2022-12-23T09:11:30.519" v="4" actId="20577"/>
          <ac:spMkLst>
            <pc:docMk/>
            <pc:sldMk cId="976745830" sldId="291"/>
            <ac:spMk id="3" creationId="{00000000-0000-0000-0000-000000000000}"/>
          </ac:spMkLst>
        </pc:spChg>
      </pc:sldChg>
    </pc:docChg>
  </pc:docChgLst>
  <pc:docChgLst>
    <pc:chgData name="Isra WISHAH" userId="S::isra.wishah@wfp.org::72089144-da43-4082-a6aa-d77401d50df3" providerId="AD" clId="Web-{BF281416-3BEB-1312-C5F0-376BCC38BFF7}"/>
    <pc:docChg chg="modSld">
      <pc:chgData name="Isra WISHAH" userId="S::isra.wishah@wfp.org::72089144-da43-4082-a6aa-d77401d50df3" providerId="AD" clId="Web-{BF281416-3BEB-1312-C5F0-376BCC38BFF7}" dt="2022-12-28T16:08:56.124" v="14" actId="20577"/>
      <pc:docMkLst>
        <pc:docMk/>
      </pc:docMkLst>
      <pc:sldChg chg="modSp">
        <pc:chgData name="Isra WISHAH" userId="S::isra.wishah@wfp.org::72089144-da43-4082-a6aa-d77401d50df3" providerId="AD" clId="Web-{BF281416-3BEB-1312-C5F0-376BCC38BFF7}" dt="2022-12-28T16:07:14.574" v="2" actId="20577"/>
        <pc:sldMkLst>
          <pc:docMk/>
          <pc:sldMk cId="2798188038" sldId="319"/>
        </pc:sldMkLst>
        <pc:spChg chg="mod">
          <ac:chgData name="Isra WISHAH" userId="S::isra.wishah@wfp.org::72089144-da43-4082-a6aa-d77401d50df3" providerId="AD" clId="Web-{BF281416-3BEB-1312-C5F0-376BCC38BFF7}" dt="2022-12-28T16:07:14.574" v="2" actId="20577"/>
          <ac:spMkLst>
            <pc:docMk/>
            <pc:sldMk cId="2798188038" sldId="319"/>
            <ac:spMk id="4" creationId="{8CA14AC1-1EC4-4CCD-8371-D5D8436E3475}"/>
          </ac:spMkLst>
        </pc:spChg>
      </pc:sldChg>
      <pc:sldChg chg="modSp">
        <pc:chgData name="Isra WISHAH" userId="S::isra.wishah@wfp.org::72089144-da43-4082-a6aa-d77401d50df3" providerId="AD" clId="Web-{BF281416-3BEB-1312-C5F0-376BCC38BFF7}" dt="2022-12-28T16:08:56.124" v="14" actId="20577"/>
        <pc:sldMkLst>
          <pc:docMk/>
          <pc:sldMk cId="4254616343" sldId="331"/>
        </pc:sldMkLst>
        <pc:spChg chg="mod">
          <ac:chgData name="Isra WISHAH" userId="S::isra.wishah@wfp.org::72089144-da43-4082-a6aa-d77401d50df3" providerId="AD" clId="Web-{BF281416-3BEB-1312-C5F0-376BCC38BFF7}" dt="2022-12-28T16:08:56.124" v="14" actId="20577"/>
          <ac:spMkLst>
            <pc:docMk/>
            <pc:sldMk cId="4254616343" sldId="331"/>
            <ac:spMk id="3" creationId="{A58ED615-C330-45A0-8266-3D07719A059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09/02/2023</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09/02/2023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23</a:t>
            </a:fld>
            <a:endParaRPr lang="it-IT"/>
          </a:p>
        </p:txBody>
      </p:sp>
    </p:spTree>
    <p:extLst>
      <p:ext uri="{BB962C8B-B14F-4D97-AF65-F5344CB8AC3E}">
        <p14:creationId xmlns:p14="http://schemas.microsoft.com/office/powerpoint/2010/main" val="1923190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t>E.g., If a household consumed eggs at breakfast and meat at lunch on the same day, this is considered as one day of animal protein consumption (meat, egg, fish). Similarly, if a household consumed bread every day in the past 7 days this is considered a 7 day of cereals consumption regardless if they consumed rice or any other cereal products or not  </a:t>
            </a:r>
          </a:p>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26</a:t>
            </a:fld>
            <a:endParaRPr lang="it-IT"/>
          </a:p>
        </p:txBody>
      </p:sp>
    </p:spTree>
    <p:extLst>
      <p:ext uri="{BB962C8B-B14F-4D97-AF65-F5344CB8AC3E}">
        <p14:creationId xmlns:p14="http://schemas.microsoft.com/office/powerpoint/2010/main" val="273149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28</a:t>
            </a:fld>
            <a:endParaRPr lang="it-IT"/>
          </a:p>
        </p:txBody>
      </p:sp>
    </p:spTree>
    <p:extLst>
      <p:ext uri="{BB962C8B-B14F-4D97-AF65-F5344CB8AC3E}">
        <p14:creationId xmlns:p14="http://schemas.microsoft.com/office/powerpoint/2010/main" val="3918311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123744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259763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31</a:t>
            </a:fld>
            <a:endParaRPr lang="it-IT"/>
          </a:p>
        </p:txBody>
      </p:sp>
    </p:spTree>
    <p:extLst>
      <p:ext uri="{BB962C8B-B14F-4D97-AF65-F5344CB8AC3E}">
        <p14:creationId xmlns:p14="http://schemas.microsoft.com/office/powerpoint/2010/main" val="1239330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t>E.g., If a household reported consuming fish on a particular day in the last 7 days, then enumerators must probe to understand the quantities consumed. First by asking whether it was consumed by the majority of the household and if yes, then was it the main ingredient of the meal or used as a condiment? And can it be a stand-alone dish for the household? Or is it used to adjust the </a:t>
            </a:r>
            <a:r>
              <a:rPr lang="en-US" sz="1200" spc="60" dirty="0" err="1"/>
              <a:t>flavour</a:t>
            </a:r>
            <a:r>
              <a:rPr lang="en-US" sz="1200" spc="60" dirty="0"/>
              <a:t> of the meal? If used to adjust the </a:t>
            </a:r>
            <a:r>
              <a:rPr lang="en-US" sz="1200" spc="60" dirty="0" err="1"/>
              <a:t>flavour</a:t>
            </a:r>
            <a:r>
              <a:rPr lang="en-US" sz="1200" spc="60" dirty="0"/>
              <a:t> then it can only be reported under condiments. </a:t>
            </a:r>
            <a:endParaRPr lang="en-US" dirty="0"/>
          </a:p>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32</a:t>
            </a:fld>
            <a:endParaRPr lang="it-IT"/>
          </a:p>
        </p:txBody>
      </p:sp>
    </p:spTree>
    <p:extLst>
      <p:ext uri="{BB962C8B-B14F-4D97-AF65-F5344CB8AC3E}">
        <p14:creationId xmlns:p14="http://schemas.microsoft.com/office/powerpoint/2010/main" val="2677866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33</a:t>
            </a:fld>
            <a:endParaRPr lang="it-IT"/>
          </a:p>
        </p:txBody>
      </p:sp>
    </p:spTree>
    <p:extLst>
      <p:ext uri="{BB962C8B-B14F-4D97-AF65-F5344CB8AC3E}">
        <p14:creationId xmlns:p14="http://schemas.microsoft.com/office/powerpoint/2010/main" val="3605458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383548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5</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1676639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39</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this opportunity is missed during the data cleaning phase, data analysts must ensure data quality through the triangulation of responses. Refer to the data quality assurance guidance note for more information.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41</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2088836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3390060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1104894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916163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3259389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48</a:t>
            </a:fld>
            <a:endParaRPr lang="it-IT"/>
          </a:p>
        </p:txBody>
      </p:sp>
    </p:spTree>
    <p:extLst>
      <p:ext uri="{BB962C8B-B14F-4D97-AF65-F5344CB8AC3E}">
        <p14:creationId xmlns:p14="http://schemas.microsoft.com/office/powerpoint/2010/main" val="144720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49</a:t>
            </a:fld>
            <a:endParaRPr lang="it-IT"/>
          </a:p>
        </p:txBody>
      </p:sp>
    </p:spTree>
    <p:extLst>
      <p:ext uri="{BB962C8B-B14F-4D97-AF65-F5344CB8AC3E}">
        <p14:creationId xmlns:p14="http://schemas.microsoft.com/office/powerpoint/2010/main" val="60339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50</a:t>
            </a:fld>
            <a:endParaRPr lang="it-IT"/>
          </a:p>
        </p:txBody>
      </p:sp>
    </p:spTree>
    <p:extLst>
      <p:ext uri="{BB962C8B-B14F-4D97-AF65-F5344CB8AC3E}">
        <p14:creationId xmlns:p14="http://schemas.microsoft.com/office/powerpoint/2010/main" val="792659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52</a:t>
            </a:fld>
            <a:endParaRPr lang="it-IT"/>
          </a:p>
        </p:txBody>
      </p:sp>
    </p:spTree>
    <p:extLst>
      <p:ext uri="{BB962C8B-B14F-4D97-AF65-F5344CB8AC3E}">
        <p14:creationId xmlns:p14="http://schemas.microsoft.com/office/powerpoint/2010/main" val="3233210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53</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54</a:t>
            </a:fld>
            <a:endParaRPr lang="it-IT"/>
          </a:p>
        </p:txBody>
      </p:sp>
    </p:spTree>
    <p:extLst>
      <p:ext uri="{BB962C8B-B14F-4D97-AF65-F5344CB8AC3E}">
        <p14:creationId xmlns:p14="http://schemas.microsoft.com/office/powerpoint/2010/main" val="3085238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55</a:t>
            </a:fld>
            <a:endParaRPr lang="it-IT"/>
          </a:p>
        </p:txBody>
      </p:sp>
    </p:spTree>
    <p:extLst>
      <p:ext uri="{BB962C8B-B14F-4D97-AF65-F5344CB8AC3E}">
        <p14:creationId xmlns:p14="http://schemas.microsoft.com/office/powerpoint/2010/main" val="2081877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monitoring beneficiaries of WFP </a:t>
            </a:r>
            <a:r>
              <a:rPr lang="en-US" err="1"/>
              <a:t>programme</a:t>
            </a:r>
            <a:r>
              <a:rPr lang="en-US"/>
              <a:t> activities, it is expected that the proportion of households with poor and borderline consumption decreases and the proportion of households with acceptable consumption increases following the receipt of food assistance. </a:t>
            </a:r>
          </a:p>
        </p:txBody>
      </p:sp>
      <p:sp>
        <p:nvSpPr>
          <p:cNvPr id="4" name="Slide Number Placeholder 3"/>
          <p:cNvSpPr>
            <a:spLocks noGrp="1"/>
          </p:cNvSpPr>
          <p:nvPr>
            <p:ph type="sldNum" sz="quarter" idx="5"/>
          </p:nvPr>
        </p:nvSpPr>
        <p:spPr/>
        <p:txBody>
          <a:bodyPr/>
          <a:lstStyle/>
          <a:p>
            <a:fld id="{C227884D-8063-894A-9B96-2E8B250142EB}" type="slidenum">
              <a:rPr lang="it-IT" smtClean="0"/>
              <a:t>57</a:t>
            </a:fld>
            <a:endParaRPr lang="it-IT"/>
          </a:p>
        </p:txBody>
      </p:sp>
    </p:spTree>
    <p:extLst>
      <p:ext uri="{BB962C8B-B14F-4D97-AF65-F5344CB8AC3E}">
        <p14:creationId xmlns:p14="http://schemas.microsoft.com/office/powerpoint/2010/main" val="3273500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58</a:t>
            </a:fld>
            <a:endParaRPr lang="it-IT"/>
          </a:p>
        </p:txBody>
      </p:sp>
    </p:spTree>
    <p:extLst>
      <p:ext uri="{BB962C8B-B14F-4D97-AF65-F5344CB8AC3E}">
        <p14:creationId xmlns:p14="http://schemas.microsoft.com/office/powerpoint/2010/main" val="918295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59</a:t>
            </a:fld>
            <a:endParaRPr lang="it-IT"/>
          </a:p>
        </p:txBody>
      </p:sp>
    </p:spTree>
    <p:extLst>
      <p:ext uri="{BB962C8B-B14F-4D97-AF65-F5344CB8AC3E}">
        <p14:creationId xmlns:p14="http://schemas.microsoft.com/office/powerpoint/2010/main" val="363736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60</a:t>
            </a:fld>
            <a:endParaRPr lang="it-IT"/>
          </a:p>
        </p:txBody>
      </p:sp>
    </p:spTree>
    <p:extLst>
      <p:ext uri="{BB962C8B-B14F-4D97-AF65-F5344CB8AC3E}">
        <p14:creationId xmlns:p14="http://schemas.microsoft.com/office/powerpoint/2010/main" val="426409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2808737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62</a:t>
            </a:fld>
            <a:endParaRPr lang="it-IT"/>
          </a:p>
        </p:txBody>
      </p:sp>
    </p:spTree>
    <p:extLst>
      <p:ext uri="{BB962C8B-B14F-4D97-AF65-F5344CB8AC3E}">
        <p14:creationId xmlns:p14="http://schemas.microsoft.com/office/powerpoint/2010/main" val="2019420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63</a:t>
            </a:fld>
            <a:endParaRPr lang="it-IT"/>
          </a:p>
        </p:txBody>
      </p:sp>
    </p:spTree>
    <p:extLst>
      <p:ext uri="{BB962C8B-B14F-4D97-AF65-F5344CB8AC3E}">
        <p14:creationId xmlns:p14="http://schemas.microsoft.com/office/powerpoint/2010/main" val="3850963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64</a:t>
            </a:fld>
            <a:endParaRPr lang="it-IT"/>
          </a:p>
        </p:txBody>
      </p:sp>
    </p:spTree>
    <p:extLst>
      <p:ext uri="{BB962C8B-B14F-4D97-AF65-F5344CB8AC3E}">
        <p14:creationId xmlns:p14="http://schemas.microsoft.com/office/powerpoint/2010/main" val="3238146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65</a:t>
            </a:fld>
            <a:endParaRPr lang="it-IT"/>
          </a:p>
        </p:txBody>
      </p:sp>
    </p:spTree>
    <p:extLst>
      <p:ext uri="{BB962C8B-B14F-4D97-AF65-F5344CB8AC3E}">
        <p14:creationId xmlns:p14="http://schemas.microsoft.com/office/powerpoint/2010/main" val="1232180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66</a:t>
            </a:fld>
            <a:endParaRPr lang="it-IT"/>
          </a:p>
        </p:txBody>
      </p:sp>
    </p:spTree>
    <p:extLst>
      <p:ext uri="{BB962C8B-B14F-4D97-AF65-F5344CB8AC3E}">
        <p14:creationId xmlns:p14="http://schemas.microsoft.com/office/powerpoint/2010/main" val="2600145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67</a:t>
            </a:fld>
            <a:endParaRPr lang="it-IT"/>
          </a:p>
        </p:txBody>
      </p:sp>
    </p:spTree>
    <p:extLst>
      <p:ext uri="{BB962C8B-B14F-4D97-AF65-F5344CB8AC3E}">
        <p14:creationId xmlns:p14="http://schemas.microsoft.com/office/powerpoint/2010/main" val="42774907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69</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59900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Some of the leading food staple items around the world are cassava, maize, plantains, potatoes, rice, sorghum, soybeans, sweet potatoes, wheat, and yams.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14</a:t>
            </a:fld>
            <a:endParaRPr lang="it-IT"/>
          </a:p>
        </p:txBody>
      </p:sp>
    </p:spTree>
    <p:extLst>
      <p:ext uri="{BB962C8B-B14F-4D97-AF65-F5344CB8AC3E}">
        <p14:creationId xmlns:p14="http://schemas.microsoft.com/office/powerpoint/2010/main" val="440271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16</a:t>
            </a:fld>
            <a:endParaRPr lang="it-IT"/>
          </a:p>
        </p:txBody>
      </p:sp>
    </p:spTree>
    <p:extLst>
      <p:ext uri="{BB962C8B-B14F-4D97-AF65-F5344CB8AC3E}">
        <p14:creationId xmlns:p14="http://schemas.microsoft.com/office/powerpoint/2010/main" val="961274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17</a:t>
            </a:fld>
            <a:endParaRPr lang="it-IT"/>
          </a:p>
        </p:txBody>
      </p:sp>
    </p:spTree>
    <p:extLst>
      <p:ext uri="{BB962C8B-B14F-4D97-AF65-F5344CB8AC3E}">
        <p14:creationId xmlns:p14="http://schemas.microsoft.com/office/powerpoint/2010/main" val="586442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22</a:t>
            </a:fld>
            <a:endParaRPr lang="it-IT"/>
          </a:p>
        </p:txBody>
      </p:sp>
    </p:spTree>
    <p:extLst>
      <p:ext uri="{BB962C8B-B14F-4D97-AF65-F5344CB8AC3E}">
        <p14:creationId xmlns:p14="http://schemas.microsoft.com/office/powerpoint/2010/main" val="727669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userDrawn="1"/>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Year Month</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pPr/>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surveydesigner.vam.wfp.org/design/surve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vam.wfp.org/data-analysis/quantitative/food-security/household-dietary-diversity-score-hdd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resources.vam.wfp.org/data-analysis/quantitative/food-security/food-consumption-score-nutritional-quality-analysis" TargetMode="External"/><Relationship Id="rId4" Type="http://schemas.openxmlformats.org/officeDocument/2006/relationships/hyperlink" Target="https://resources.vam.wfp.org/data-analysis/quantitative/food-security/reduced-coping-strategies-index"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surveydesigner.vam.wfp.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github.com/WFP-VAM/RAMResourcesScripts/tree/dev/Indicator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surveydesigner.vam.wfp.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github.com/WFP-VAM/RAMResourcesScripts/tree/dev/Indicator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resources.vam.wfp.org/data-analysis/quantitative/food-security/food-consumption-scor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lnSpc>
                <a:spcPts val="2700"/>
              </a:lnSpc>
              <a:buNone/>
            </a:pPr>
            <a:endParaRPr lang="en-US" sz="1800" dirty="0">
              <a:solidFill>
                <a:srgbClr val="000000"/>
              </a:solidFill>
              <a:latin typeface="Open Sans" panose="020B0606030504020204" pitchFamily="34" charset="0"/>
            </a:endParaRPr>
          </a:p>
          <a:p>
            <a:pPr marL="0" indent="0">
              <a:lnSpc>
                <a:spcPts val="2700"/>
              </a:lnSpc>
              <a:buNone/>
            </a:pPr>
            <a:endParaRPr lang="en-US" sz="1800" b="0" i="0" dirty="0">
              <a:solidFill>
                <a:srgbClr val="000000"/>
              </a:solidFill>
              <a:effectLst/>
              <a:latin typeface="Open Sans" panose="020B0606030504020204" pitchFamily="34" charset="0"/>
            </a:endParaRPr>
          </a:p>
          <a:p>
            <a:pPr marL="0" indent="0">
              <a:lnSpc>
                <a:spcPts val="2700"/>
              </a:lnSpc>
              <a:buNone/>
            </a:pPr>
            <a:r>
              <a:rPr lang="en-US" sz="2400" spc="60" dirty="0"/>
              <a:t>The audience of this PowerPoint can range from enumerators to RAM and </a:t>
            </a:r>
            <a:r>
              <a:rPr lang="en-US" sz="2400" spc="60" dirty="0" err="1"/>
              <a:t>Programme</a:t>
            </a:r>
            <a:r>
              <a:rPr lang="en-US" sz="2400" spc="60"/>
              <a:t> staff in various offices. It can also be used for the training of partners or service providers. </a:t>
            </a:r>
          </a:p>
          <a:p>
            <a:pPr marL="0" indent="0">
              <a:lnSpc>
                <a:spcPts val="2700"/>
              </a:lnSpc>
              <a:buNone/>
            </a:pPr>
            <a:endParaRPr lang="en-US" sz="2400" spc="60"/>
          </a:p>
          <a:p>
            <a:pPr marL="0" indent="0">
              <a:lnSpc>
                <a:spcPts val="2700"/>
              </a:lnSpc>
              <a:buNone/>
            </a:pPr>
            <a:r>
              <a:rPr lang="en-US" sz="2400" spc="60"/>
              <a:t>Slide sections have been inserted to assist in the selection of material.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600" b="0" kern="1400" spc="230">
                <a:solidFill>
                  <a:schemeClr val="tx1"/>
                </a:solidFill>
                <a:latin typeface="HALDEN SOLID" pitchFamily="2" charset="0"/>
              </a:rPr>
              <a:t>AUDIENCE  </a:t>
            </a: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1503852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MODULE</a:t>
            </a:r>
          </a:p>
        </p:txBody>
      </p:sp>
      <p:graphicFrame>
        <p:nvGraphicFramePr>
          <p:cNvPr id="2" name="Table 1">
            <a:extLst>
              <a:ext uri="{FF2B5EF4-FFF2-40B4-BE49-F238E27FC236}">
                <a16:creationId xmlns:a16="http://schemas.microsoft.com/office/drawing/2014/main" id="{76201F3D-0036-4E21-BE73-8E5E7CB47AD3}"/>
              </a:ext>
            </a:extLst>
          </p:cNvPr>
          <p:cNvGraphicFramePr>
            <a:graphicFrameLocks noGrp="1"/>
          </p:cNvGraphicFramePr>
          <p:nvPr>
            <p:extLst>
              <p:ext uri="{D42A27DB-BD31-4B8C-83A1-F6EECF244321}">
                <p14:modId xmlns:p14="http://schemas.microsoft.com/office/powerpoint/2010/main" val="1567553854"/>
              </p:ext>
            </p:extLst>
          </p:nvPr>
        </p:nvGraphicFramePr>
        <p:xfrm>
          <a:off x="3503221" y="249383"/>
          <a:ext cx="8585861" cy="6845529"/>
        </p:xfrm>
        <a:graphic>
          <a:graphicData uri="http://schemas.openxmlformats.org/drawingml/2006/table">
            <a:tbl>
              <a:tblPr/>
              <a:tblGrid>
                <a:gridCol w="605002">
                  <a:extLst>
                    <a:ext uri="{9D8B030D-6E8A-4147-A177-3AD203B41FA5}">
                      <a16:colId xmlns:a16="http://schemas.microsoft.com/office/drawing/2014/main" val="891251360"/>
                    </a:ext>
                  </a:extLst>
                </a:gridCol>
                <a:gridCol w="3284284">
                  <a:extLst>
                    <a:ext uri="{9D8B030D-6E8A-4147-A177-3AD203B41FA5}">
                      <a16:colId xmlns:a16="http://schemas.microsoft.com/office/drawing/2014/main" val="295291253"/>
                    </a:ext>
                  </a:extLst>
                </a:gridCol>
                <a:gridCol w="1469283">
                  <a:extLst>
                    <a:ext uri="{9D8B030D-6E8A-4147-A177-3AD203B41FA5}">
                      <a16:colId xmlns:a16="http://schemas.microsoft.com/office/drawing/2014/main" val="1697281305"/>
                    </a:ext>
                  </a:extLst>
                </a:gridCol>
                <a:gridCol w="1109170">
                  <a:extLst>
                    <a:ext uri="{9D8B030D-6E8A-4147-A177-3AD203B41FA5}">
                      <a16:colId xmlns:a16="http://schemas.microsoft.com/office/drawing/2014/main" val="411701553"/>
                    </a:ext>
                  </a:extLst>
                </a:gridCol>
                <a:gridCol w="216697">
                  <a:extLst>
                    <a:ext uri="{9D8B030D-6E8A-4147-A177-3AD203B41FA5}">
                      <a16:colId xmlns:a16="http://schemas.microsoft.com/office/drawing/2014/main" val="2654474298"/>
                    </a:ext>
                  </a:extLst>
                </a:gridCol>
                <a:gridCol w="1901425">
                  <a:extLst>
                    <a:ext uri="{9D8B030D-6E8A-4147-A177-3AD203B41FA5}">
                      <a16:colId xmlns:a16="http://schemas.microsoft.com/office/drawing/2014/main" val="660097572"/>
                    </a:ext>
                  </a:extLst>
                </a:gridCol>
              </a:tblGrid>
              <a:tr h="739445">
                <a:tc gridSpan="5">
                  <a:txBody>
                    <a:bodyPr/>
                    <a:lstStyle/>
                    <a:p>
                      <a:pPr marL="0" marR="0" algn="l">
                        <a:spcBef>
                          <a:spcPts val="0"/>
                        </a:spcBef>
                        <a:spcAft>
                          <a:spcPts val="0"/>
                        </a:spcAft>
                      </a:pPr>
                      <a:r>
                        <a:rPr lang="en-GB" sz="5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1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Module 1: Food Consumption Score </a:t>
                      </a:r>
                      <a:endParaRPr lang="en-US" sz="1000" dirty="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1000" dirty="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rPr>
                        <a:t>This module will allow you to collect information needed to compute the FCS </a:t>
                      </a:r>
                      <a:endParaRPr lang="en-US" sz="1000" dirty="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l">
                        <a:spcBef>
                          <a:spcPts val="0"/>
                        </a:spcBef>
                        <a:spcAft>
                          <a:spcPts val="0"/>
                        </a:spcAft>
                      </a:pPr>
                      <a:r>
                        <a:rPr lang="en-GB" sz="1000" b="1">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273337"/>
                  </a:ext>
                </a:extLst>
              </a:tr>
              <a:tr h="45996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How many days over the last 7 days, did most members of your household (50% +) eat the following food </a:t>
                      </a:r>
                      <a:r>
                        <a:rPr lang="en-US" sz="1000" b="1"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items, inside</a:t>
                      </a:r>
                      <a:r>
                        <a:rPr lang="en-US" sz="1000" spc="60" dirty="0"/>
                        <a:t> </a:t>
                      </a:r>
                      <a:r>
                        <a:rPr lang="en-US" sz="1000" b="1" spc="60" dirty="0"/>
                        <a:t>or outside the home?</a:t>
                      </a:r>
                      <a:r>
                        <a:rPr lang="en-US" sz="1000" spc="60" dirty="0"/>
                        <a:t> </a:t>
                      </a:r>
                      <a:r>
                        <a:rPr lang="en-GB" sz="1000" b="1"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and what was their source?</a:t>
                      </a:r>
                      <a:r>
                        <a:rPr lang="en-GB" sz="900" b="1"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lang="en-GB" sz="9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(Use codes below, write 0 if not consumed in last 7 days) </a:t>
                      </a:r>
                    </a:p>
                    <a:p>
                      <a:pPr marL="0" marR="0" algn="l">
                        <a:spcBef>
                          <a:spcPts val="0"/>
                        </a:spcBef>
                        <a:spcAft>
                          <a:spcPts val="0"/>
                        </a:spcAft>
                      </a:pPr>
                      <a:r>
                        <a:rPr lang="en-GB" sz="10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Note for enumerator:  Determine whether fish and milk consumption was only in small quantities.</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4707945"/>
                  </a:ext>
                </a:extLst>
              </a:tr>
              <a:tr h="605247">
                <a:tc>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fr-FR" sz="800" dirty="0" err="1">
                          <a:effectLst/>
                          <a:latin typeface="Calibri" panose="020F0502020204030204" pitchFamily="34" charset="0"/>
                          <a:ea typeface="Times New Roman" panose="02020603050405020304" pitchFamily="18" charset="0"/>
                          <a:cs typeface="Calibri" panose="020F0502020204030204" pitchFamily="34" charset="0"/>
                        </a:rPr>
                        <a:t>Foods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800" dirty="0">
                          <a:effectLst/>
                          <a:latin typeface="Calibri" panose="020F0502020204030204" pitchFamily="34" charset="0"/>
                          <a:ea typeface="Calibri" panose="020F0502020204030204" pitchFamily="34" charset="0"/>
                          <a:cs typeface="Arial" panose="020B0604020202020204" pitchFamily="34" charset="0"/>
                        </a:rPr>
                        <a:t>Number of days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800" dirty="0">
                          <a:effectLst/>
                          <a:latin typeface="Calibri" panose="020F0502020204030204" pitchFamily="34" charset="0"/>
                          <a:ea typeface="Calibri" panose="020F0502020204030204" pitchFamily="34" charset="0"/>
                          <a:cs typeface="Arial" panose="020B0604020202020204" pitchFamily="34" charset="0"/>
                        </a:rPr>
                        <a:t>eaten in past </a:t>
                      </a:r>
                      <a:r>
                        <a:rPr lang="en-GB" sz="800" b="1" dirty="0">
                          <a:effectLst/>
                          <a:latin typeface="Calibri" panose="020F0502020204030204" pitchFamily="34" charset="0"/>
                          <a:ea typeface="Calibri" panose="020F0502020204030204" pitchFamily="34" charset="0"/>
                          <a:cs typeface="Arial" panose="020B0604020202020204" pitchFamily="34" charset="0"/>
                        </a:rPr>
                        <a:t>7 days</a:t>
                      </a:r>
                      <a:r>
                        <a:rPr lang="en-GB" sz="800" i="1"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800" i="1"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800" i="1" dirty="0">
                          <a:effectLst/>
                          <a:latin typeface="Calibri" panose="020F0502020204030204" pitchFamily="34" charset="0"/>
                          <a:ea typeface="Calibri" panose="020F0502020204030204" pitchFamily="34" charset="0"/>
                          <a:cs typeface="Calibri" panose="020F0502020204030204" pitchFamily="34" charset="0"/>
                        </a:rPr>
                        <a:t>If 0 days, do not specify the main source.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i="1">
                          <a:solidFill>
                            <a:srgbClr val="7F7F7F"/>
                          </a:solidFill>
                          <a:effectLst/>
                          <a:latin typeface="Calibri" panose="020F0502020204030204" pitchFamily="34" charset="0"/>
                          <a:ea typeface="Calibri" panose="020F0502020204030204" pitchFamily="34" charset="0"/>
                          <a:cs typeface="Calibri" panose="020F0502020204030204" pitchFamily="34" charset="0"/>
                        </a:rPr>
                        <a:t>Variable names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Arial" panose="020B0604020202020204" pitchFamily="34" charset="0"/>
                        </a:rPr>
                        <a:t>How was this food acquired?</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800" b="1">
                          <a:effectLst/>
                          <a:latin typeface="Calibri" panose="020F0502020204030204" pitchFamily="34" charset="0"/>
                          <a:ea typeface="Calibri" panose="020F0502020204030204" pitchFamily="34" charset="0"/>
                          <a:cs typeface="Arial" panose="020B0604020202020204" pitchFamily="34" charset="0"/>
                        </a:rPr>
                        <a:t>Write the main source of food for the past 7 days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71537413"/>
                  </a:ext>
                </a:extLst>
              </a:tr>
              <a:tr h="292863">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panose="020F0502020204030204" pitchFamily="34" charset="0"/>
                          <a:ea typeface="Times New Roman" panose="02020603050405020304" pitchFamily="18" charset="0"/>
                          <a:cs typeface="Calibri" panose="020F0502020204030204" pitchFamily="34" charset="0"/>
                        </a:rPr>
                        <a:t>1. </a:t>
                      </a:r>
                      <a:endParaRPr lang="en-US" sz="1050" u="none" strike="noStrike" dirty="0">
                        <a:effectLst/>
                        <a:latin typeface="Calibri" panose="020F0502020204030204" pitchFamily="34" charset="0"/>
                        <a:ea typeface="Times New Roman" panose="02020603050405020304" pitchFamily="18" charset="0"/>
                        <a:cs typeface="Calibri" panose="020F050202020403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Cereals, grains, roots and tubers, such as: </a:t>
                      </a:r>
                      <a:r>
                        <a:rPr lang="en-GB" sz="9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ric</a:t>
                      </a:r>
                      <a:r>
                        <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pasta, bread, sorghum, millet, maize, potato, yam, cassava, white sweet potato</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FCSStap</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00626947"/>
                  </a:ext>
                </a:extLst>
              </a:tr>
              <a:tr h="260417">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panose="020F0502020204030204" pitchFamily="34" charset="0"/>
                          <a:ea typeface="Times New Roman" panose="02020603050405020304" pitchFamily="18" charset="0"/>
                          <a:cs typeface="Calibri" panose="020F0502020204030204" pitchFamily="34" charset="0"/>
                        </a:rPr>
                        <a:t>2. </a:t>
                      </a:r>
                      <a:endParaRPr lang="en-US" sz="1050" u="none" strike="noStrike" dirty="0">
                        <a:effectLst/>
                        <a:latin typeface="Calibri" panose="020F0502020204030204" pitchFamily="34" charset="0"/>
                        <a:ea typeface="Times New Roman" panose="02020603050405020304" pitchFamily="18" charset="0"/>
                        <a:cs typeface="Calibri" panose="020F050202020403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Pulses/ legumes / nuts, such as: </a:t>
                      </a:r>
                      <a:r>
                        <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beans, cowpeas, peanuts, lentils, nut, soy, pigeon pea and / or other nuts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FCSPulse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072155187"/>
                  </a:ext>
                </a:extLst>
              </a:tr>
              <a:tr h="651042">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panose="020F0502020204030204" pitchFamily="34" charset="0"/>
                          <a:ea typeface="Times New Roman" panose="02020603050405020304" pitchFamily="18" charset="0"/>
                          <a:cs typeface="Calibri" panose="020F0502020204030204" pitchFamily="34" charset="0"/>
                        </a:rPr>
                        <a:t>3. </a:t>
                      </a:r>
                      <a:endParaRPr lang="en-US" sz="1050" u="none" strike="noStrike" dirty="0">
                        <a:effectLst/>
                        <a:latin typeface="Calibri" panose="020F0502020204030204" pitchFamily="34" charset="0"/>
                        <a:ea typeface="Times New Roman" panose="02020603050405020304" pitchFamily="18" charset="0"/>
                        <a:cs typeface="Calibri" panose="020F050202020403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Milk and other dairy products, such as: </a:t>
                      </a:r>
                      <a:r>
                        <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fresh milk / sour, yogurt, cheese, and other dairy products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(Exclude margarine/butter or small amounts of milk for tea/coffee)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FCSDairy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508776657"/>
                  </a:ext>
                </a:extLst>
              </a:tr>
              <a:tr h="439296">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panose="020F0502020204030204" pitchFamily="34" charset="0"/>
                          <a:ea typeface="Times New Roman" panose="02020603050405020304" pitchFamily="18" charset="0"/>
                          <a:cs typeface="Calibri" panose="020F0502020204030204" pitchFamily="34" charset="0"/>
                        </a:rPr>
                        <a:t>4. </a:t>
                      </a:r>
                      <a:endParaRPr lang="en-US" sz="1050" u="none" strike="noStrike" dirty="0">
                        <a:effectLst/>
                        <a:latin typeface="Calibri" panose="020F0502020204030204" pitchFamily="34" charset="0"/>
                        <a:ea typeface="Times New Roman" panose="02020603050405020304" pitchFamily="18" charset="0"/>
                        <a:cs typeface="Calibri" panose="020F050202020403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Meat, fish and eggs, such as: </a:t>
                      </a:r>
                      <a:r>
                        <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goat, beef, chicken, pork, blood, fish, including canned tuna, escargot, and/or other seafood, eggs (meat and fish consumed in large quantities and not as a condiment)</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FCSPr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46161880"/>
                  </a:ext>
                </a:extLst>
              </a:tr>
              <a:tr h="260417">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900" u="none" strike="noStrike" dirty="0">
                          <a:effectLst/>
                          <a:latin typeface="Calibri" panose="020F0502020204030204" pitchFamily="34" charset="0"/>
                          <a:ea typeface="Times New Roman" panose="02020603050405020304" pitchFamily="18" charset="0"/>
                          <a:cs typeface="Calibri" panose="020F0502020204030204" pitchFamily="34" charset="0"/>
                        </a:rPr>
                        <a:t>5. </a:t>
                      </a:r>
                      <a:endParaRPr lang="en-US" sz="1050" u="none" strike="noStrike" dirty="0">
                        <a:effectLst/>
                        <a:latin typeface="Calibri" panose="020F0502020204030204" pitchFamily="34" charset="0"/>
                        <a:ea typeface="Times New Roman" panose="02020603050405020304" pitchFamily="18" charset="0"/>
                        <a:cs typeface="Calibri" panose="020F050202020403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Vegetables and leaves, such as: </a:t>
                      </a:r>
                      <a:r>
                        <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spinach, onion, tomatoes, carrots, peppers, green beans, lettuce, etc</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FCSVeg</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173257456"/>
                  </a:ext>
                </a:extLst>
              </a:tr>
              <a:tr h="146431">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900" u="none" strike="noStrike" dirty="0">
                          <a:effectLst/>
                          <a:latin typeface="Calibri" panose="020F0502020204030204" pitchFamily="34" charset="0"/>
                          <a:ea typeface="Times New Roman" panose="02020603050405020304" pitchFamily="18" charset="0"/>
                          <a:cs typeface="Calibri" panose="020F0502020204030204" pitchFamily="34" charset="0"/>
                        </a:rPr>
                        <a:t>6. </a:t>
                      </a:r>
                      <a:endParaRPr lang="en-US" sz="1050" u="none" strike="noStrike" dirty="0">
                        <a:effectLst/>
                        <a:latin typeface="Calibri" panose="020F0502020204030204" pitchFamily="34" charset="0"/>
                        <a:ea typeface="Times New Roman" panose="02020603050405020304" pitchFamily="18" charset="0"/>
                        <a:cs typeface="Calibri" panose="020F050202020403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Fruits, such as: </a:t>
                      </a:r>
                      <a:r>
                        <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banana, apple, lemon, mango, papaya, apricot, peach, etc</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FCSFruit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45969183"/>
                  </a:ext>
                </a:extLst>
              </a:tr>
              <a:tr h="260417">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900" u="none" strike="noStrike" dirty="0">
                          <a:effectLst/>
                          <a:latin typeface="Calibri" panose="020F0502020204030204" pitchFamily="34" charset="0"/>
                          <a:ea typeface="Times New Roman" panose="02020603050405020304" pitchFamily="18" charset="0"/>
                          <a:cs typeface="Calibri" panose="020F0502020204030204" pitchFamily="34" charset="0"/>
                        </a:rPr>
                        <a:t>7. </a:t>
                      </a:r>
                      <a:endParaRPr lang="en-US" sz="1050" u="none" strike="noStrike" dirty="0">
                        <a:effectLst/>
                        <a:latin typeface="Calibri" panose="020F0502020204030204" pitchFamily="34" charset="0"/>
                        <a:ea typeface="Times New Roman" panose="02020603050405020304" pitchFamily="18" charset="0"/>
                        <a:cs typeface="Calibri" panose="020F050202020403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Oil / fat / butter, such as: </a:t>
                      </a:r>
                      <a:r>
                        <a:rPr lang="en-GB" sz="9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vege</a:t>
                      </a:r>
                      <a:r>
                        <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table oil, palm oil, shea butter, margarine, other fats / oil</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FCSFat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830400853"/>
                  </a:ext>
                </a:extLst>
              </a:tr>
              <a:tr h="260417">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900" u="none" strike="noStrike" dirty="0">
                          <a:effectLst/>
                          <a:latin typeface="Calibri" panose="020F0502020204030204" pitchFamily="34" charset="0"/>
                          <a:ea typeface="Times New Roman" panose="02020603050405020304" pitchFamily="18" charset="0"/>
                          <a:cs typeface="Calibri" panose="020F0502020204030204" pitchFamily="34" charset="0"/>
                        </a:rPr>
                        <a:t>8. </a:t>
                      </a:r>
                      <a:endParaRPr lang="en-US" sz="1050" u="none" strike="noStrike" dirty="0">
                        <a:effectLst/>
                        <a:latin typeface="Calibri" panose="020F0502020204030204" pitchFamily="34" charset="0"/>
                        <a:ea typeface="Times New Roman" panose="02020603050405020304" pitchFamily="18" charset="0"/>
                        <a:cs typeface="Calibri" panose="020F050202020403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Sugar, or sweet, such as: </a:t>
                      </a:r>
                      <a:r>
                        <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sugar, honey, jam, cakes, candy, cookies, pastries, cakes and other sweet (sugary drinks)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FCSSugar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95061938"/>
                  </a:ext>
                </a:extLst>
              </a:tr>
              <a:tr h="651042">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900" u="none" strike="noStrike" dirty="0">
                          <a:effectLst/>
                          <a:latin typeface="Calibri" panose="020F0502020204030204" pitchFamily="34" charset="0"/>
                          <a:ea typeface="Times New Roman" panose="02020603050405020304" pitchFamily="18" charset="0"/>
                          <a:cs typeface="Calibri" panose="020F0502020204030204" pitchFamily="34" charset="0"/>
                        </a:rPr>
                        <a:t>9. </a:t>
                      </a:r>
                      <a:endParaRPr lang="en-US" sz="1050" u="none" strike="noStrike" dirty="0">
                        <a:effectLst/>
                        <a:latin typeface="Calibri" panose="020F0502020204030204" pitchFamily="34" charset="0"/>
                        <a:ea typeface="Times New Roman" panose="02020603050405020304" pitchFamily="18" charset="0"/>
                        <a:cs typeface="Calibri" panose="020F050202020403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Condiments / Spices, such as: </a:t>
                      </a:r>
                      <a:r>
                        <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tea, coffee/cocoa, salt, garlic, spices, yeast/baking powder, </a:t>
                      </a:r>
                      <a:r>
                        <a:rPr lang="en-GB" sz="9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lanwin</a:t>
                      </a:r>
                      <a:r>
                        <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tomato/sauce, meat or fish as a condiment, condiments including a small amount of milk/tea coffee.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panose="020F0502020204030204" pitchFamily="34" charset="0"/>
                          <a:ea typeface="Calibri" panose="020F0502020204030204" pitchFamily="34" charset="0"/>
                          <a:cs typeface="Calibri" panose="020F0502020204030204" pitchFamily="34" charset="0"/>
                        </a:rPr>
                        <a:t>|___|</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solidFill>
                            <a:srgbClr val="7F7F7F"/>
                          </a:solidFill>
                          <a:effectLst/>
                          <a:latin typeface="Calibri" panose="020F0502020204030204" pitchFamily="34" charset="0"/>
                          <a:ea typeface="Calibri" panose="020F0502020204030204" pitchFamily="34" charset="0"/>
                          <a:cs typeface="Calibri" panose="020F0502020204030204" pitchFamily="34" charset="0"/>
                        </a:rPr>
                        <a:t>FCSCond</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marL="0" marR="0" algn="ctr">
                        <a:spcBef>
                          <a:spcPts val="0"/>
                        </a:spcBef>
                        <a:spcAft>
                          <a:spcPts val="0"/>
                        </a:spcAft>
                      </a:pPr>
                      <a:r>
                        <a:rPr lang="en-GB" sz="800">
                          <a:effectLst/>
                          <a:latin typeface="Calibri" panose="020F0502020204030204" pitchFamily="34" charset="0"/>
                          <a:ea typeface="Calibri" panose="020F0502020204030204" pitchFamily="34" charset="0"/>
                          <a:cs typeface="Calibri" panose="020F0502020204030204" pitchFamily="34" charset="0"/>
                        </a:rPr>
                        <a:t>|___|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7586352"/>
                  </a:ext>
                </a:extLst>
              </a:tr>
              <a:tr h="1548033">
                <a:tc gridSpan="2">
                  <a:txBody>
                    <a:bodyPr/>
                    <a:lstStyle/>
                    <a:p>
                      <a:pPr marL="0" marR="0" algn="l">
                        <a:spcBef>
                          <a:spcPts val="0"/>
                        </a:spcBef>
                        <a:spcAft>
                          <a:spcPts val="0"/>
                        </a:spcAft>
                      </a:pPr>
                      <a:r>
                        <a:rPr lang="en-GB" sz="800" dirty="0">
                          <a:effectLst/>
                          <a:latin typeface="Calibri" panose="020F0502020204030204" pitchFamily="34" charset="0"/>
                          <a:ea typeface="Times New Roman" panose="02020603050405020304" pitchFamily="18" charset="0"/>
                          <a:cs typeface="Calibri" panose="020F0502020204030204" pitchFamily="34" charset="0"/>
                        </a:rPr>
                        <a:t>Code book list name: </a:t>
                      </a:r>
                      <a:r>
                        <a:rPr lang="en-GB" sz="800" dirty="0" err="1">
                          <a:effectLst/>
                          <a:latin typeface="Calibri" panose="020F0502020204030204" pitchFamily="34" charset="0"/>
                          <a:ea typeface="Times New Roman" panose="02020603050405020304" pitchFamily="18" charset="0"/>
                          <a:cs typeface="Calibri" panose="020F0502020204030204" pitchFamily="34" charset="0"/>
                        </a:rPr>
                        <a:t>SRf</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4">
                  <a:txBody>
                    <a:bodyPr/>
                    <a:lstStyle/>
                    <a:p>
                      <a:pPr marL="0" marR="0" algn="l">
                        <a:spcBef>
                          <a:spcPts val="0"/>
                        </a:spcBef>
                        <a:spcAft>
                          <a:spcPts val="0"/>
                        </a:spcAft>
                      </a:pPr>
                      <a:r>
                        <a:rPr lang="en-GB" sz="900" b="1" u="sng" dirty="0">
                          <a:effectLst/>
                          <a:latin typeface="Calibri" panose="020F0502020204030204" pitchFamily="34" charset="0"/>
                          <a:ea typeface="Times New Roman" panose="02020603050405020304" pitchFamily="18" charset="0"/>
                          <a:cs typeface="Calibri" panose="020F0502020204030204" pitchFamily="34" charset="0"/>
                        </a:rPr>
                        <a:t>Food acquisition codes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effectLst/>
                          <a:latin typeface="Calibri" panose="020F0502020204030204" pitchFamily="34" charset="0"/>
                          <a:ea typeface="Times New Roman" panose="02020603050405020304" pitchFamily="18" charset="0"/>
                          <a:cs typeface="Calibri" panose="020F0502020204030204" pitchFamily="34" charset="0"/>
                        </a:rPr>
                        <a:t>100 = Own production (crops, animal)</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effectLst/>
                          <a:latin typeface="Calibri" panose="020F0502020204030204" pitchFamily="34" charset="0"/>
                          <a:ea typeface="Times New Roman" panose="02020603050405020304" pitchFamily="18" charset="0"/>
                          <a:cs typeface="Calibri" panose="020F0502020204030204" pitchFamily="34" charset="0"/>
                        </a:rPr>
                        <a:t>200 = </a:t>
                      </a:r>
                      <a:r>
                        <a:rPr lang="en-GB" sz="900" dirty="0">
                          <a:effectLst/>
                          <a:latin typeface="Calibri" panose="020F0502020204030204" pitchFamily="34" charset="0"/>
                          <a:ea typeface="Calibri" panose="020F0502020204030204" pitchFamily="34" charset="0"/>
                          <a:cs typeface="Calibri" panose="020F0502020204030204" pitchFamily="34" charset="0"/>
                        </a:rPr>
                        <a:t>Fishing / Hunting</a:t>
                      </a:r>
                      <a:r>
                        <a:rPr lang="en-GB" sz="9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300 = Gathering</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400 = Loan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effectLst/>
                          <a:latin typeface="Calibri" panose="020F0502020204030204" pitchFamily="34" charset="0"/>
                          <a:ea typeface="Times New Roman" panose="02020603050405020304" pitchFamily="18" charset="0"/>
                          <a:cs typeface="Calibri" panose="020F0502020204030204" pitchFamily="34" charset="0"/>
                        </a:rPr>
                        <a:t>500 = </a:t>
                      </a:r>
                      <a:r>
                        <a:rPr lang="en-GB" sz="900" dirty="0">
                          <a:effectLst/>
                          <a:latin typeface="Calibri" panose="020F0502020204030204" pitchFamily="34" charset="0"/>
                          <a:ea typeface="Calibri" panose="020F0502020204030204" pitchFamily="34" charset="0"/>
                          <a:cs typeface="Calibri" panose="020F0502020204030204" pitchFamily="34" charset="0"/>
                        </a:rPr>
                        <a:t>market (purchase with cash)</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effectLst/>
                          <a:latin typeface="Calibri" panose="020F0502020204030204" pitchFamily="34" charset="0"/>
                          <a:ea typeface="Times New Roman" panose="02020603050405020304" pitchFamily="18" charset="0"/>
                          <a:cs typeface="Calibri" panose="020F0502020204030204" pitchFamily="34" charset="0"/>
                        </a:rPr>
                        <a:t>600 = </a:t>
                      </a:r>
                      <a:r>
                        <a:rPr lang="en-GB" sz="900" dirty="0">
                          <a:effectLst/>
                          <a:latin typeface="Calibri" panose="020F0502020204030204" pitchFamily="34" charset="0"/>
                          <a:ea typeface="Calibri" panose="020F0502020204030204" pitchFamily="34" charset="0"/>
                          <a:cs typeface="Calibri" panose="020F0502020204030204" pitchFamily="34" charset="0"/>
                        </a:rPr>
                        <a:t>market (purchase on credit)</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effectLst/>
                          <a:latin typeface="Calibri" panose="020F0502020204030204" pitchFamily="34" charset="0"/>
                          <a:ea typeface="Times New Roman" panose="02020603050405020304" pitchFamily="18" charset="0"/>
                          <a:cs typeface="Calibri" panose="020F0502020204030204" pitchFamily="34" charset="0"/>
                        </a:rPr>
                        <a:t>700 = </a:t>
                      </a:r>
                      <a:r>
                        <a:rPr lang="en-GB" sz="900" dirty="0">
                          <a:effectLst/>
                          <a:latin typeface="Calibri" panose="020F0502020204030204" pitchFamily="34" charset="0"/>
                          <a:ea typeface="Calibri" panose="020F0502020204030204" pitchFamily="34" charset="0"/>
                          <a:cs typeface="Calibri" panose="020F0502020204030204" pitchFamily="34" charset="0"/>
                        </a:rPr>
                        <a:t>begging for food</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effectLst/>
                          <a:latin typeface="Calibri" panose="020F0502020204030204" pitchFamily="34" charset="0"/>
                          <a:ea typeface="Times New Roman" panose="02020603050405020304" pitchFamily="18" charset="0"/>
                          <a:cs typeface="Calibri" panose="020F0502020204030204" pitchFamily="34" charset="0"/>
                        </a:rPr>
                        <a:t>800 = </a:t>
                      </a:r>
                      <a:r>
                        <a:rPr lang="en-GB" sz="900" dirty="0">
                          <a:effectLst/>
                          <a:latin typeface="Calibri" panose="020F0502020204030204" pitchFamily="34" charset="0"/>
                          <a:ea typeface="Calibri" panose="020F0502020204030204" pitchFamily="34" charset="0"/>
                          <a:cs typeface="Calibri" panose="020F0502020204030204" pitchFamily="34" charset="0"/>
                        </a:rPr>
                        <a:t>exchange </a:t>
                      </a:r>
                      <a:r>
                        <a:rPr lang="en-GB" sz="900" dirty="0" err="1">
                          <a:effectLst/>
                          <a:latin typeface="Calibri" panose="020F0502020204030204" pitchFamily="34" charset="0"/>
                          <a:ea typeface="Calibri" panose="020F0502020204030204" pitchFamily="34" charset="0"/>
                          <a:cs typeface="Calibri" panose="020F0502020204030204" pitchFamily="34" charset="0"/>
                        </a:rPr>
                        <a:t>labor</a:t>
                      </a:r>
                      <a:r>
                        <a:rPr lang="en-GB" sz="900" dirty="0">
                          <a:effectLst/>
                          <a:latin typeface="Calibri" panose="020F0502020204030204" pitchFamily="34" charset="0"/>
                          <a:ea typeface="Calibri" panose="020F0502020204030204" pitchFamily="34" charset="0"/>
                          <a:cs typeface="Calibri" panose="020F0502020204030204" pitchFamily="34" charset="0"/>
                        </a:rPr>
                        <a:t> or items for food</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effectLst/>
                          <a:latin typeface="Calibri" panose="020F0502020204030204" pitchFamily="34" charset="0"/>
                          <a:ea typeface="Times New Roman" panose="02020603050405020304" pitchFamily="18" charset="0"/>
                          <a:cs typeface="Calibri" panose="020F0502020204030204" pitchFamily="34" charset="0"/>
                        </a:rPr>
                        <a:t>900 = </a:t>
                      </a:r>
                      <a:r>
                        <a:rPr lang="en-GB" sz="900" dirty="0">
                          <a:effectLst/>
                          <a:latin typeface="Calibri" panose="020F0502020204030204" pitchFamily="34" charset="0"/>
                          <a:ea typeface="Calibri" panose="020F0502020204030204" pitchFamily="34" charset="0"/>
                          <a:cs typeface="Calibri" panose="020F0502020204030204" pitchFamily="34" charset="0"/>
                        </a:rPr>
                        <a:t>gift (food) from family relatives or friends</a:t>
                      </a:r>
                      <a:r>
                        <a:rPr lang="en-GB" sz="9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effectLst/>
                          <a:latin typeface="Calibri" panose="020F0502020204030204" pitchFamily="34" charset="0"/>
                          <a:ea typeface="Times New Roman" panose="02020603050405020304" pitchFamily="18" charset="0"/>
                          <a:cs typeface="Calibri" panose="020F0502020204030204" pitchFamily="34" charset="0"/>
                        </a:rPr>
                        <a:t>1000 =</a:t>
                      </a:r>
                      <a:r>
                        <a:rPr lang="en-GB" sz="900" dirty="0">
                          <a:effectLst/>
                          <a:latin typeface="Calibri" panose="020F0502020204030204" pitchFamily="34" charset="0"/>
                          <a:ea typeface="Calibri" panose="020F0502020204030204" pitchFamily="34" charset="0"/>
                          <a:cs typeface="Calibri" panose="020F0502020204030204" pitchFamily="34" charset="0"/>
                        </a:rPr>
                        <a:t> food aid from civil society, NGOs, government, WFP etc.</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800"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225732"/>
                  </a:ext>
                </a:extLst>
              </a:tr>
            </a:tbl>
          </a:graphicData>
        </a:graphic>
      </p:graphicFrame>
    </p:spTree>
    <p:extLst>
      <p:ext uri="{BB962C8B-B14F-4D97-AF65-F5344CB8AC3E}">
        <p14:creationId xmlns:p14="http://schemas.microsoft.com/office/powerpoint/2010/main" val="4062256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MODULE: MAIN QUESTION</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61961" y="3352982"/>
            <a:ext cx="7628071" cy="3461670"/>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GB" sz="1800" spc="60" dirty="0"/>
              <a:t>The FCS module asks respondents </a:t>
            </a:r>
            <a:r>
              <a:rPr lang="en-GB" sz="1800" b="1" spc="60" dirty="0"/>
              <a:t>how many days</a:t>
            </a:r>
            <a:r>
              <a:rPr lang="en-GB" sz="1800" spc="60" dirty="0"/>
              <a:t>, in the </a:t>
            </a:r>
            <a:r>
              <a:rPr lang="en-GB" sz="1800" b="1" spc="60" dirty="0"/>
              <a:t>last 7 days</a:t>
            </a:r>
            <a:r>
              <a:rPr lang="en-GB" sz="1800" spc="60" dirty="0"/>
              <a:t>, did </a:t>
            </a:r>
            <a:r>
              <a:rPr lang="en-GB" sz="1800" b="1" spc="60" dirty="0"/>
              <a:t>most members </a:t>
            </a:r>
            <a:r>
              <a:rPr lang="en-GB" sz="1800" spc="60" dirty="0"/>
              <a:t>of their households (+50%) consume each of the food items/groups, </a:t>
            </a:r>
            <a:r>
              <a:rPr lang="en-GB" sz="1800" b="1" spc="60" dirty="0"/>
              <a:t>inside or outside </a:t>
            </a:r>
            <a:r>
              <a:rPr lang="en-GB" sz="1800" spc="60" dirty="0"/>
              <a:t>their home.  </a:t>
            </a:r>
          </a:p>
          <a:p>
            <a:pPr marL="0" indent="0">
              <a:lnSpc>
                <a:spcPts val="2700"/>
              </a:lnSpc>
              <a:buClr>
                <a:srgbClr val="0070BA"/>
              </a:buClr>
              <a:buNone/>
            </a:pPr>
            <a:r>
              <a:rPr lang="en-GB" sz="1800" spc="60" dirty="0"/>
              <a:t>The module has been adapted to help enumerators quantify “most members in a household” and also capture the eating habits of households in urban settings, where consumption outside household is more frequent than rural areas. </a:t>
            </a:r>
          </a:p>
          <a:p>
            <a:pPr marL="0" indent="0">
              <a:buFont typeface="Arial"/>
              <a:buNone/>
            </a:pPr>
            <a:endParaRPr lang="en-GB" dirty="0"/>
          </a:p>
        </p:txBody>
      </p:sp>
      <p:pic>
        <p:nvPicPr>
          <p:cNvPr id="7" name="Picture 6">
            <a:extLst>
              <a:ext uri="{FF2B5EF4-FFF2-40B4-BE49-F238E27FC236}">
                <a16:creationId xmlns:a16="http://schemas.microsoft.com/office/drawing/2014/main" id="{C12AF27B-40C6-4574-92E0-E2D4A1BD2582}"/>
              </a:ext>
            </a:extLst>
          </p:cNvPr>
          <p:cNvPicPr>
            <a:picLocks noChangeAspect="1"/>
          </p:cNvPicPr>
          <p:nvPr/>
        </p:nvPicPr>
        <p:blipFill>
          <a:blip r:embed="rId2"/>
          <a:stretch>
            <a:fillRect/>
          </a:stretch>
        </p:blipFill>
        <p:spPr>
          <a:xfrm>
            <a:off x="717181" y="1720325"/>
            <a:ext cx="10525125" cy="1485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53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MODULE: MAIN QUESTION (continued) </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71486" y="3206225"/>
            <a:ext cx="7628071"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1800" spc="60" dirty="0"/>
              <a:t>The recall period of the consumption of different food groups is the last/previous 7 days or a week from the interview date. For example, if today is Wednesday, we would be asking about the period from Tuesday last week to yesterday. </a:t>
            </a:r>
            <a:endParaRPr lang="en-GB" dirty="0"/>
          </a:p>
        </p:txBody>
      </p:sp>
      <p:pic>
        <p:nvPicPr>
          <p:cNvPr id="7" name="Picture 6">
            <a:extLst>
              <a:ext uri="{FF2B5EF4-FFF2-40B4-BE49-F238E27FC236}">
                <a16:creationId xmlns:a16="http://schemas.microsoft.com/office/drawing/2014/main" id="{DCB6E273-5F0A-4B53-AE2C-D9187BFACA6D}"/>
              </a:ext>
            </a:extLst>
          </p:cNvPr>
          <p:cNvPicPr>
            <a:picLocks noChangeAspect="1"/>
          </p:cNvPicPr>
          <p:nvPr/>
        </p:nvPicPr>
        <p:blipFill>
          <a:blip r:embed="rId2"/>
          <a:stretch>
            <a:fillRect/>
          </a:stretch>
        </p:blipFill>
        <p:spPr>
          <a:xfrm>
            <a:off x="717181" y="1720325"/>
            <a:ext cx="10525125" cy="1485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34762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rPr>
              <a:t>Food Groups &amp; Nutritional Importance </a:t>
            </a:r>
            <a:endParaRPr lang="en-GB" b="0" dirty="0">
              <a:solidFill>
                <a:srgbClr val="FFFFFE"/>
              </a:solidFill>
              <a:latin typeface="HALDEN SOLID" pitchFamily="2" charset="0"/>
              <a:ea typeface="Open Sans" panose="020B0606030504020204" pitchFamily="34" charset="0"/>
              <a:cs typeface="Open Sans" panose="020B0606030504020204" pitchFamily="34" charset="0"/>
            </a:endParaRPr>
          </a:p>
          <a:p>
            <a:pPr>
              <a:lnSpc>
                <a:spcPts val="3920"/>
              </a:lnSpc>
            </a:pPr>
            <a:r>
              <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2667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1: Staple Foods </a:t>
            </a:r>
          </a:p>
        </p:txBody>
      </p:sp>
      <p:pic>
        <p:nvPicPr>
          <p:cNvPr id="6" name="Picture 2" descr="All About Grains: 21 Types of Grains - 2022 - MasterClass">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6" r="6106"/>
          <a:stretch>
            <a:fillRect/>
          </a:stretch>
        </p:blipFill>
        <p:spPr bwMode="auto">
          <a:xfrm>
            <a:off x="6243182" y="1648318"/>
            <a:ext cx="5397500" cy="40989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2" y="1648318"/>
            <a:ext cx="5284226"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a:t>Food staples (cereals, grains, roots and tubers) are eaten regularly—even daily—` and supply a major proportion of a person's energy and nutritional needs. </a:t>
            </a:r>
          </a:p>
          <a:p>
            <a:pPr marL="0" indent="0">
              <a:buNone/>
            </a:pPr>
            <a:endParaRPr lang="en-US" sz="1800" spc="60"/>
          </a:p>
          <a:p>
            <a:pPr marL="0" indent="0">
              <a:buNone/>
            </a:pPr>
            <a:r>
              <a:rPr lang="en-US" sz="1800" spc="60"/>
              <a:t>Specific staples vary from place to place, but typically are inexpensive or readily available foods</a:t>
            </a:r>
          </a:p>
          <a:p>
            <a:pPr marL="0" indent="0">
              <a:buNone/>
            </a:pPr>
            <a:endParaRPr lang="en-GB" sz="1800" spc="60"/>
          </a:p>
          <a:p>
            <a:pPr marL="0" indent="0" algn="ctr">
              <a:buNone/>
            </a:pPr>
            <a:r>
              <a:rPr lang="en-GB" sz="1600" spc="60"/>
              <a:t>Standard module example items: </a:t>
            </a:r>
            <a:endParaRPr lang="en-US" sz="1600" spc="60"/>
          </a:p>
          <a:p>
            <a:pPr marL="0" indent="0" algn="ctr">
              <a:buNone/>
            </a:pPr>
            <a:r>
              <a:rPr lang="en-GB" sz="1600" spc="60"/>
              <a:t>Rice, pasta, bread, sorghum, millet, maize, potato, yam, cassava, white sweet potato.</a:t>
            </a:r>
            <a:endParaRPr lang="en-US" sz="1600" spc="60"/>
          </a:p>
          <a:p>
            <a:pPr marL="0" indent="0">
              <a:buNone/>
            </a:pPr>
            <a:endParaRPr lang="en-US" sz="1800" spc="60"/>
          </a:p>
          <a:p>
            <a:pPr marL="0" indent="0">
              <a:buNone/>
            </a:pPr>
            <a:endParaRPr lang="en-GB" sz="1800">
              <a:latin typeface="Open Sans" panose="020B0606030504020204" pitchFamily="34" charset="0"/>
              <a:ea typeface="Calibri" panose="020F0502020204030204" pitchFamily="34" charset="0"/>
            </a:endParaRPr>
          </a:p>
        </p:txBody>
      </p:sp>
      <p:cxnSp>
        <p:nvCxnSpPr>
          <p:cNvPr id="9" name="Straight Arrow Connector 8">
            <a:extLst>
              <a:ext uri="{FF2B5EF4-FFF2-40B4-BE49-F238E27FC236}">
                <a16:creationId xmlns:a16="http://schemas.microsoft.com/office/drawing/2014/main" id="{9FDEDA0A-F2B4-43FC-BB15-8CDE44877846}"/>
              </a:ext>
            </a:extLst>
          </p:cNvPr>
          <p:cNvCxnSpPr>
            <a:cxnSpLocks/>
          </p:cNvCxnSpPr>
          <p:nvPr/>
        </p:nvCxnSpPr>
        <p:spPr>
          <a:xfrm>
            <a:off x="199697" y="4521011"/>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30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2: Pulses, Legumes, nuts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2"/>
          <a:srcRect l="6117" r="6117"/>
          <a:stretch/>
        </p:blipFill>
        <p:spPr bwMode="auto">
          <a:xfrm>
            <a:off x="6243182" y="1648318"/>
            <a:ext cx="5397500" cy="40989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397500" cy="4098925"/>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a:t>Pulses, also known as legumes, are the edible seeds of leguminous plants cultivated for food. </a:t>
            </a:r>
          </a:p>
          <a:p>
            <a:pPr marL="0" indent="0">
              <a:buNone/>
            </a:pPr>
            <a:endParaRPr lang="en-US" sz="1800" spc="60" dirty="0"/>
          </a:p>
          <a:p>
            <a:pPr marL="0" indent="0">
              <a:buNone/>
            </a:pPr>
            <a:r>
              <a:rPr lang="en-US" sz="1800" spc="60" dirty="0"/>
              <a:t>They are relatively sustainable and inexpensive, rich in protein and fiber.</a:t>
            </a:r>
          </a:p>
          <a:p>
            <a:pPr marL="0" indent="0">
              <a:buNone/>
            </a:pPr>
            <a:endParaRPr lang="en-US" sz="1800" spc="60" dirty="0"/>
          </a:p>
          <a:p>
            <a:pPr marL="0" indent="0">
              <a:buNone/>
            </a:pPr>
            <a:r>
              <a:rPr lang="en-US" sz="1800" spc="60" dirty="0"/>
              <a:t>Dried beans, lentils, peas and nuts are the most known and consumed types of pulses.</a:t>
            </a:r>
          </a:p>
          <a:p>
            <a:pPr marL="0" indent="0">
              <a:buNone/>
            </a:pPr>
            <a:endParaRPr lang="en-US" sz="1800" spc="60" dirty="0"/>
          </a:p>
          <a:p>
            <a:pPr marL="0" indent="0" algn="ctr">
              <a:buNone/>
            </a:pPr>
            <a:r>
              <a:rPr lang="en-GB" sz="1600" spc="60" dirty="0"/>
              <a:t>Standard module example items: </a:t>
            </a:r>
          </a:p>
          <a:p>
            <a:pPr marL="0" indent="0" algn="ctr">
              <a:buNone/>
            </a:pPr>
            <a:r>
              <a:rPr lang="en-GB" sz="1600" spc="60" dirty="0"/>
              <a:t>beans, cowpeas, peanuts, lentils, nuts, soy, pigeon pea and/or other nuts</a:t>
            </a:r>
            <a:endParaRPr lang="en-US" sz="1600" spc="60" dirty="0"/>
          </a:p>
          <a:p>
            <a:pPr marL="0" indent="0">
              <a:buNone/>
            </a:pPr>
            <a:endParaRPr lang="en-US" sz="1800" spc="60" dirty="0"/>
          </a:p>
        </p:txBody>
      </p:sp>
      <p:cxnSp>
        <p:nvCxnSpPr>
          <p:cNvPr id="3" name="Straight Arrow Connector 2">
            <a:extLst>
              <a:ext uri="{FF2B5EF4-FFF2-40B4-BE49-F238E27FC236}">
                <a16:creationId xmlns:a16="http://schemas.microsoft.com/office/drawing/2014/main" id="{E655D36C-80E1-4FC5-90A3-F6F7C4DA920F}"/>
              </a:ext>
            </a:extLst>
          </p:cNvPr>
          <p:cNvCxnSpPr>
            <a:cxnSpLocks/>
          </p:cNvCxnSpPr>
          <p:nvPr/>
        </p:nvCxnSpPr>
        <p:spPr>
          <a:xfrm>
            <a:off x="310908" y="500292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5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3: Milk &amp; dairy products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l="2309" r="2309"/>
          <a:stretch/>
        </p:blipFill>
        <p:spPr bwMode="auto">
          <a:xfrm>
            <a:off x="6243182" y="1648318"/>
            <a:ext cx="5397500" cy="40989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800" spc="60"/>
          </a:p>
          <a:p>
            <a:pPr marL="0" indent="0">
              <a:buFont typeface="Arial"/>
              <a:buNone/>
            </a:pPr>
            <a:r>
              <a:rPr lang="en-US" sz="1800" spc="60"/>
              <a:t>Codex Alimentarius defines a milk product as a “product obtained by any processing of milk, which may contain food additives, and other ingredients functionally necessary for the processing”. </a:t>
            </a:r>
          </a:p>
          <a:p>
            <a:pPr marL="0" indent="0" algn="ctr">
              <a:buNone/>
            </a:pPr>
            <a:endParaRPr lang="en-US" sz="1800" spc="60"/>
          </a:p>
          <a:p>
            <a:pPr marL="0" indent="0" algn="ctr">
              <a:buNone/>
            </a:pPr>
            <a:r>
              <a:rPr lang="en-GB" sz="1600" spc="60"/>
              <a:t>Standard module example items: </a:t>
            </a:r>
            <a:endParaRPr lang="en-US" sz="1800" spc="60"/>
          </a:p>
          <a:p>
            <a:pPr marL="0" indent="0" algn="ctr">
              <a:buNone/>
            </a:pPr>
            <a:r>
              <a:rPr lang="en-US" sz="1600" spc="60"/>
              <a:t>Fresh milk / sour, yoghurt, cheese, and other dairy products </a:t>
            </a: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275035" y="3903172"/>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DCA8732-D0AA-4E25-A217-F9DB38A36941}"/>
              </a:ext>
            </a:extLst>
          </p:cNvPr>
          <p:cNvSpPr txBox="1"/>
          <p:nvPr/>
        </p:nvSpPr>
        <p:spPr>
          <a:xfrm>
            <a:off x="3102886" y="5872469"/>
            <a:ext cx="5691863" cy="707886"/>
          </a:xfrm>
          <a:prstGeom prst="rect">
            <a:avLst/>
          </a:prstGeom>
          <a:noFill/>
        </p:spPr>
        <p:txBody>
          <a:bodyPr wrap="square" rtlCol="0">
            <a:spAutoFit/>
          </a:bodyPr>
          <a:lstStyle/>
          <a:p>
            <a:pPr algn="ctr"/>
            <a:r>
              <a:rPr lang="en-GB" sz="2000" b="1">
                <a:solidFill>
                  <a:schemeClr val="accent2">
                    <a:lumMod val="75000"/>
                  </a:schemeClr>
                </a:solidFill>
                <a:effectLst/>
                <a:latin typeface="Open Sans" panose="020B0606030504020204" pitchFamily="34" charset="0"/>
                <a:ea typeface="Open Sans" panose="020B0606030504020204" pitchFamily="34" charset="0"/>
                <a:cs typeface="Open Sans" panose="020B0606030504020204" pitchFamily="34" charset="0"/>
              </a:rPr>
              <a:t>Exclude margarine or butter </a:t>
            </a:r>
            <a:r>
              <a:rPr lang="en-GB" sz="20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and </a:t>
            </a:r>
            <a:r>
              <a:rPr lang="en-GB" sz="2000" b="1">
                <a:solidFill>
                  <a:schemeClr val="accent2">
                    <a:lumMod val="75000"/>
                  </a:schemeClr>
                </a:solidFill>
                <a:effectLst/>
                <a:latin typeface="Open Sans" panose="020B0606030504020204" pitchFamily="34" charset="0"/>
                <a:ea typeface="Open Sans" panose="020B0606030504020204" pitchFamily="34" charset="0"/>
                <a:cs typeface="Open Sans" panose="020B0606030504020204" pitchFamily="34" charset="0"/>
              </a:rPr>
              <a:t>small amounts of milk in tea and coffee</a:t>
            </a:r>
            <a:endParaRPr lang="en-US" sz="20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791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4: meat, fish, eggs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rotWithShape="1">
          <a:blip r:embed="rId3"/>
          <a:srcRect l="1795" r="2231" b="4825"/>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t>Poultry meat and eggs are among the animal-source foods most widely eaten at the global level, across greatly diverse cultures, traditions and religions.</a:t>
            </a:r>
          </a:p>
          <a:p>
            <a:pPr marL="0" indent="0">
              <a:buFont typeface="Arial"/>
              <a:buNone/>
            </a:pPr>
            <a:endParaRPr lang="en-US" sz="1800" spc="60"/>
          </a:p>
          <a:p>
            <a:pPr marL="0" indent="0">
              <a:buNone/>
            </a:pPr>
            <a:r>
              <a:rPr lang="en-US" sz="1800" spc="60"/>
              <a:t>Fresh or canned meats and fish are accounted for. </a:t>
            </a:r>
          </a:p>
          <a:p>
            <a:pPr marL="0" indent="0">
              <a:buFont typeface="Arial"/>
              <a:buNone/>
            </a:pPr>
            <a:endParaRPr lang="en-US" sz="1800" spc="60"/>
          </a:p>
          <a:p>
            <a:pPr marL="0" indent="0" algn="ctr">
              <a:buNone/>
            </a:pPr>
            <a:r>
              <a:rPr lang="en-GB" sz="1600" spc="60"/>
              <a:t>Standard module example items: </a:t>
            </a:r>
            <a:endParaRPr lang="en-US" sz="1800" spc="60"/>
          </a:p>
          <a:p>
            <a:pPr marL="0" indent="0" algn="ctr">
              <a:buNone/>
            </a:pPr>
            <a:r>
              <a:rPr lang="en-US" sz="1600" spc="60"/>
              <a:t>MEAT: goat, beef, chicken, pork</a:t>
            </a:r>
          </a:p>
          <a:p>
            <a:pPr marL="0" indent="0" algn="ctr">
              <a:buNone/>
            </a:pPr>
            <a:r>
              <a:rPr lang="en-US" sz="1600" spc="60"/>
              <a:t>FISH: fish, including canned tuna, escargot, and/or other seafood</a:t>
            </a:r>
          </a:p>
          <a:p>
            <a:pPr marL="0" indent="0" algn="ctr">
              <a:buNone/>
            </a:pPr>
            <a:r>
              <a:rPr lang="en-US" sz="1600" spc="60"/>
              <a:t>EGGS</a:t>
            </a:r>
            <a:endParaRPr lang="en-US" sz="1800" spc="60"/>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sp>
        <p:nvSpPr>
          <p:cNvPr id="5" name="TextBox 4">
            <a:extLst>
              <a:ext uri="{FF2B5EF4-FFF2-40B4-BE49-F238E27FC236}">
                <a16:creationId xmlns:a16="http://schemas.microsoft.com/office/drawing/2014/main" id="{DBD0F0DA-BF7C-4356-8DBC-6E1AD75C3C7F}"/>
              </a:ext>
            </a:extLst>
          </p:cNvPr>
          <p:cNvSpPr txBox="1"/>
          <p:nvPr/>
        </p:nvSpPr>
        <p:spPr>
          <a:xfrm>
            <a:off x="3102886" y="5872469"/>
            <a:ext cx="6164682" cy="707886"/>
          </a:xfrm>
          <a:prstGeom prst="rect">
            <a:avLst/>
          </a:prstGeom>
          <a:noFill/>
        </p:spPr>
        <p:txBody>
          <a:bodyPr wrap="square" rtlCol="0">
            <a:spAutoFit/>
          </a:bodyPr>
          <a:lstStyle/>
          <a:p>
            <a:pPr algn="ctr"/>
            <a:r>
              <a:rPr lang="en-US" sz="20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Meat, fish and eggs consumed in small quantities, as a condiment, are not considered</a:t>
            </a:r>
          </a:p>
        </p:txBody>
      </p:sp>
      <p:cxnSp>
        <p:nvCxnSpPr>
          <p:cNvPr id="7" name="Straight Arrow Connector 6">
            <a:extLst>
              <a:ext uri="{FF2B5EF4-FFF2-40B4-BE49-F238E27FC236}">
                <a16:creationId xmlns:a16="http://schemas.microsoft.com/office/drawing/2014/main" id="{103CE7E5-5E8B-484E-84B7-9A25D9134080}"/>
              </a:ext>
            </a:extLst>
          </p:cNvPr>
          <p:cNvCxnSpPr>
            <a:cxnSpLocks/>
          </p:cNvCxnSpPr>
          <p:nvPr/>
        </p:nvCxnSpPr>
        <p:spPr>
          <a:xfrm>
            <a:off x="324462" y="4261520"/>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55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5: Vegetables &amp; leaves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2"/>
          <a:srcRect t="394" b="394"/>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D55FFA5-1ADD-44F9-9F8C-DFF431628F47}"/>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t>Vegetables are considered edible parts of plants (e.g., seedbearing structures, flowers, buds, leaves, stems, shoots and roots), either cultivated or harvested wild, in their raw state or a minimally processed form.</a:t>
            </a:r>
          </a:p>
          <a:p>
            <a:pPr marL="0" indent="0">
              <a:buFont typeface="Arial"/>
              <a:buNone/>
            </a:pPr>
            <a:endParaRPr lang="en-US" sz="1800" spc="60"/>
          </a:p>
          <a:p>
            <a:pPr marL="0" indent="0">
              <a:buNone/>
            </a:pPr>
            <a:endParaRPr lang="en-GB" sz="1600" spc="60"/>
          </a:p>
          <a:p>
            <a:pPr marL="0" indent="0">
              <a:buNone/>
            </a:pPr>
            <a:endParaRPr lang="en-GB" sz="1600" spc="60"/>
          </a:p>
          <a:p>
            <a:pPr marL="0" indent="0">
              <a:buNone/>
            </a:pPr>
            <a:endParaRPr lang="en-GB" sz="1600" spc="60"/>
          </a:p>
          <a:p>
            <a:pPr marL="0" indent="0" algn="ctr">
              <a:buNone/>
            </a:pPr>
            <a:r>
              <a:rPr lang="en-GB" sz="1600" spc="60"/>
              <a:t>Standard module example items: </a:t>
            </a:r>
          </a:p>
          <a:p>
            <a:pPr marL="0" indent="0" algn="ctr">
              <a:buNone/>
            </a:pPr>
            <a:r>
              <a:rPr lang="en-GB" sz="1800">
                <a:effectLst/>
                <a:latin typeface="Calibri" panose="020F0502020204030204" pitchFamily="34" charset="0"/>
                <a:ea typeface="Calibri" panose="020F0502020204030204" pitchFamily="34" charset="0"/>
              </a:rPr>
              <a:t>Spinach, onion, tomatoes, carrots, peppers, green beans, lettuce, etc.</a:t>
            </a:r>
            <a:endParaRPr lang="en-US" sz="1800" spc="60"/>
          </a:p>
          <a:p>
            <a:pPr marL="0" indent="0">
              <a:buFont typeface="Arial"/>
              <a:buNone/>
            </a:pPr>
            <a:endParaRPr lang="en-US" sz="1800" spc="60"/>
          </a:p>
        </p:txBody>
      </p:sp>
      <p:cxnSp>
        <p:nvCxnSpPr>
          <p:cNvPr id="5" name="Straight Arrow Connector 4">
            <a:extLst>
              <a:ext uri="{FF2B5EF4-FFF2-40B4-BE49-F238E27FC236}">
                <a16:creationId xmlns:a16="http://schemas.microsoft.com/office/drawing/2014/main" id="{98997FC5-9FD8-48F0-9A31-F36AC890F11C}"/>
              </a:ext>
            </a:extLst>
          </p:cNvPr>
          <p:cNvCxnSpPr>
            <a:cxnSpLocks/>
          </p:cNvCxnSpPr>
          <p:nvPr/>
        </p:nvCxnSpPr>
        <p:spPr>
          <a:xfrm>
            <a:off x="139111" y="450865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63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6: fruits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2"/>
          <a:srcRect l="7491" r="7491"/>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AAA38D4-2F43-4C1E-80A9-DEFCED2DEB97}"/>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t>Fruits are considered edible parts of plants (e.g., seedbearing structures, flowers, buds, leaves, stems, shoots and roots), either cultivated or harvested wild, in their raw state or a minimally processed form.</a:t>
            </a: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a:p>
            <a:pPr marL="0" indent="0" algn="ctr">
              <a:buNone/>
            </a:pPr>
            <a:r>
              <a:rPr lang="en-GB" sz="1600" spc="60"/>
              <a:t>Standard module example items: </a:t>
            </a:r>
          </a:p>
          <a:p>
            <a:pPr marL="0" indent="0" algn="ctr">
              <a:buNone/>
            </a:pPr>
            <a:r>
              <a:rPr lang="it-IT" sz="1800">
                <a:latin typeface="Calibri" panose="020F0502020204030204" pitchFamily="34" charset="0"/>
                <a:ea typeface="Calibri" panose="020F0502020204030204" pitchFamily="34" charset="0"/>
              </a:rPr>
              <a:t>Bananas, apples, lemon, mango, papaya, apricot, peach, etc.</a:t>
            </a:r>
            <a:endParaRPr lang="en-US" sz="1800" spc="60"/>
          </a:p>
        </p:txBody>
      </p:sp>
      <p:cxnSp>
        <p:nvCxnSpPr>
          <p:cNvPr id="5" name="Straight Arrow Connector 4">
            <a:extLst>
              <a:ext uri="{FF2B5EF4-FFF2-40B4-BE49-F238E27FC236}">
                <a16:creationId xmlns:a16="http://schemas.microsoft.com/office/drawing/2014/main" id="{7E864928-DE09-48D8-9D22-48CFA3A757D4}"/>
              </a:ext>
            </a:extLst>
          </p:cNvPr>
          <p:cNvCxnSpPr>
            <a:cxnSpLocks/>
          </p:cNvCxnSpPr>
          <p:nvPr/>
        </p:nvCxnSpPr>
        <p:spPr>
          <a:xfrm>
            <a:off x="349176" y="4261519"/>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19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food, plate, sitting&#10;&#10;Description automatically generated">
            <a:extLst>
              <a:ext uri="{FF2B5EF4-FFF2-40B4-BE49-F238E27FC236}">
                <a16:creationId xmlns:a16="http://schemas.microsoft.com/office/drawing/2014/main" id="{F8EDBE6F-CDD8-6141-A1A2-AF2A4E6C9FE9}"/>
              </a:ext>
            </a:extLst>
          </p:cNvPr>
          <p:cNvPicPr>
            <a:picLocks noChangeAspect="1"/>
          </p:cNvPicPr>
          <p:nvPr/>
        </p:nvPicPr>
        <p:blipFill rotWithShape="1">
          <a:blip r:embed="rId2"/>
          <a:srcRect l="2410" t="24807" r="8380" b="23059"/>
          <a:stretch/>
        </p:blipFill>
        <p:spPr>
          <a:xfrm>
            <a:off x="0" y="0"/>
            <a:ext cx="12184700" cy="4754880"/>
          </a:xfrm>
          <a:prstGeom prst="rect">
            <a:avLst/>
          </a:prstGeom>
        </p:spPr>
      </p:pic>
      <p:sp>
        <p:nvSpPr>
          <p:cNvPr id="9" name="Titolo 1">
            <a:extLst>
              <a:ext uri="{FF2B5EF4-FFF2-40B4-BE49-F238E27FC236}">
                <a16:creationId xmlns:a16="http://schemas.microsoft.com/office/drawing/2014/main" id="{1A015D9C-C9D3-D64F-ADA5-742B12AEEA7C}"/>
              </a:ext>
            </a:extLst>
          </p:cNvPr>
          <p:cNvSpPr txBox="1">
            <a:spLocks/>
          </p:cNvSpPr>
          <p:nvPr/>
        </p:nvSpPr>
        <p:spPr>
          <a:xfrm>
            <a:off x="659231" y="5127641"/>
            <a:ext cx="6186412" cy="1015068"/>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r>
              <a:rPr lang="en-GB" sz="34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Food Consumption Score (FCS)</a:t>
            </a:r>
            <a:br>
              <a:rPr lang="en-GB">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GB" sz="2900" b="0">
                <a:solidFill>
                  <a:schemeClr val="tx1"/>
                </a:solidFill>
                <a:latin typeface="Open Sans" panose="020B0606030504020204" pitchFamily="34" charset="0"/>
                <a:ea typeface="Open Sans" panose="020B0606030504020204" pitchFamily="34" charset="0"/>
                <a:cs typeface="Open Sans" panose="020B0606030504020204" pitchFamily="34" charset="0"/>
              </a:rPr>
              <a:t>Needs Assessments &amp; Targeting Unit</a:t>
            </a:r>
          </a:p>
        </p:txBody>
      </p:sp>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3"/>
          <a:stretch>
            <a:fillRect/>
          </a:stretch>
        </p:blipFill>
        <p:spPr>
          <a:xfrm>
            <a:off x="10480232" y="3494444"/>
            <a:ext cx="991329" cy="2648265"/>
          </a:xfrm>
          <a:prstGeom prst="rect">
            <a:avLst/>
          </a:prstGeom>
        </p:spPr>
      </p:pic>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659231" y="6149794"/>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latin typeface="Open Sans" panose="020B0606030504020204" pitchFamily="34" charset="0"/>
                <a:ea typeface="Open Sans" panose="020B0606030504020204" pitchFamily="34" charset="0"/>
                <a:cs typeface="Open Sans" panose="020B0606030504020204" pitchFamily="34" charset="0"/>
              </a:rPr>
              <a:t>2023 February</a:t>
            </a:r>
          </a:p>
        </p:txBody>
      </p:sp>
    </p:spTree>
    <p:extLst>
      <p:ext uri="{BB962C8B-B14F-4D97-AF65-F5344CB8AC3E}">
        <p14:creationId xmlns:p14="http://schemas.microsoft.com/office/powerpoint/2010/main" val="1472955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7: OIL, FAT, BUTTER</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2"/>
          <a:srcRect t="5892" b="5892"/>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B842559-7DCD-4F02-92D3-A8CB7542BA7C}"/>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t>Butter is considered a solid saturated fat, and oil is considered a liquid unsaturated fat. </a:t>
            </a:r>
          </a:p>
          <a:p>
            <a:pPr marL="0" indent="0">
              <a:buFont typeface="Arial"/>
              <a:buNone/>
            </a:pPr>
            <a:endParaRPr lang="en-US" sz="1800" spc="60"/>
          </a:p>
          <a:p>
            <a:pPr marL="0" indent="0">
              <a:buFont typeface="Arial"/>
              <a:buNone/>
            </a:pPr>
            <a:r>
              <a:rPr lang="en-US" sz="1800" spc="60"/>
              <a:t>Oil is generally healthier compared to fats/butter, but we account for </a:t>
            </a:r>
            <a:r>
              <a:rPr lang="en-US" sz="1800" spc="60" dirty="0"/>
              <a:t>both </a:t>
            </a:r>
            <a:r>
              <a:rPr lang="en-US" sz="1800" spc="60"/>
              <a:t>the same way in FCS. </a:t>
            </a:r>
          </a:p>
          <a:p>
            <a:pPr marL="0" indent="0">
              <a:buFont typeface="Arial"/>
              <a:buNone/>
            </a:pPr>
            <a:endParaRPr lang="en-US" sz="1800" spc="60"/>
          </a:p>
          <a:p>
            <a:pPr marL="0" indent="0" algn="ctr">
              <a:buNone/>
            </a:pPr>
            <a:r>
              <a:rPr lang="en-GB" sz="1600" spc="60"/>
              <a:t>Standard module example items: </a:t>
            </a:r>
          </a:p>
          <a:p>
            <a:pPr marL="0" indent="0" algn="ctr">
              <a:buNone/>
            </a:pPr>
            <a:r>
              <a:rPr lang="en-US" sz="1800">
                <a:latin typeface="Calibri" panose="020F0502020204030204" pitchFamily="34" charset="0"/>
                <a:ea typeface="Calibri" panose="020F0502020204030204" pitchFamily="34" charset="0"/>
              </a:rPr>
              <a:t>Vegetable oil, ghee, palm oil, shea butter, margarine, and other fats/oil.</a:t>
            </a:r>
            <a:endParaRPr lang="en-US" sz="1800" spc="60"/>
          </a:p>
        </p:txBody>
      </p:sp>
      <p:cxnSp>
        <p:nvCxnSpPr>
          <p:cNvPr id="5" name="Straight Arrow Connector 4">
            <a:extLst>
              <a:ext uri="{FF2B5EF4-FFF2-40B4-BE49-F238E27FC236}">
                <a16:creationId xmlns:a16="http://schemas.microsoft.com/office/drawing/2014/main" id="{78F1AE03-C1A6-48F5-A77C-620F2F716EA3}"/>
              </a:ext>
            </a:extLst>
          </p:cNvPr>
          <p:cNvCxnSpPr>
            <a:cxnSpLocks/>
          </p:cNvCxnSpPr>
          <p:nvPr/>
        </p:nvCxnSpPr>
        <p:spPr>
          <a:xfrm>
            <a:off x="225608" y="4372730"/>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40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8: Sugar, sweets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2"/>
          <a:srcRect t="5892" b="5892"/>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71422920-7F85-4556-A08D-F3885A542745}"/>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t>Sugar and sweets are soluble carbohydrates and are high in glucose. </a:t>
            </a:r>
          </a:p>
          <a:p>
            <a:pPr marL="0" indent="0">
              <a:buFont typeface="Arial"/>
              <a:buNone/>
            </a:pPr>
            <a:endParaRPr lang="en-US" sz="1800" spc="60"/>
          </a:p>
          <a:p>
            <a:pPr marL="0" indent="0">
              <a:buFont typeface="Arial"/>
              <a:buNone/>
            </a:pPr>
            <a:r>
              <a:rPr lang="en-US" sz="1800" spc="60"/>
              <a:t>All types of sweeteners and desserts are accounted for the same under this FCS food group. </a:t>
            </a:r>
          </a:p>
          <a:p>
            <a:pPr marL="0" indent="0">
              <a:buFont typeface="Arial"/>
              <a:buNone/>
            </a:pPr>
            <a:endParaRPr lang="en-US" sz="1800" spc="60"/>
          </a:p>
          <a:p>
            <a:pPr marL="0" indent="0" algn="ctr">
              <a:buNone/>
            </a:pPr>
            <a:endParaRPr lang="en-GB" sz="1600" spc="60"/>
          </a:p>
          <a:p>
            <a:pPr marL="0" indent="0" algn="ctr">
              <a:buNone/>
            </a:pPr>
            <a:r>
              <a:rPr lang="en-GB" sz="1600" spc="60"/>
              <a:t>Standard module example items: </a:t>
            </a:r>
          </a:p>
          <a:p>
            <a:pPr marL="0" indent="0" algn="ctr">
              <a:buNone/>
            </a:pPr>
            <a:r>
              <a:rPr lang="en-GB" sz="1600">
                <a:effectLst/>
                <a:latin typeface="Open Sans" panose="020B0606030504020204" pitchFamily="34" charset="0"/>
                <a:ea typeface="Open Sans" panose="020B0606030504020204" pitchFamily="34" charset="0"/>
                <a:cs typeface="Open Sans" panose="020B0606030504020204" pitchFamily="34" charset="0"/>
              </a:rPr>
              <a:t>Sugar, honey, jam, cakes, candy, cookies, pastries, cakes and other sweet (sugary drinks).</a:t>
            </a:r>
            <a:endParaRPr lang="en-US" sz="1600" spc="6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2C1CCE7D-386B-41FA-AD64-75E901F08857}"/>
              </a:ext>
            </a:extLst>
          </p:cNvPr>
          <p:cNvCxnSpPr>
            <a:cxnSpLocks/>
          </p:cNvCxnSpPr>
          <p:nvPr/>
        </p:nvCxnSpPr>
        <p:spPr>
          <a:xfrm>
            <a:off x="225608" y="4372730"/>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8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9: condiments, spices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1721" b="11721"/>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t>Condiments are supplemental food (such as a sauce or powder) that are added to some foods to enhance the </a:t>
            </a:r>
            <a:r>
              <a:rPr lang="en-US" sz="1800" spc="60" err="1"/>
              <a:t>flavour</a:t>
            </a:r>
            <a:r>
              <a:rPr lang="en-US" sz="1800" spc="60"/>
              <a:t>, improve taste, or, in some cases, complement the dish, but cannot stand alone as a dish. </a:t>
            </a:r>
          </a:p>
          <a:p>
            <a:pPr marL="0" indent="0">
              <a:buFont typeface="Arial"/>
              <a:buNone/>
            </a:pPr>
            <a:r>
              <a:rPr lang="en-US" sz="1800" spc="60"/>
              <a:t>The condiments food group is mainly included to help capture foods consumed in very small quantities, as condiments, and avoid inclusion under nutritious food groups. </a:t>
            </a:r>
          </a:p>
          <a:p>
            <a:pPr marL="0" indent="0" algn="ctr">
              <a:buNone/>
            </a:pPr>
            <a:r>
              <a:rPr lang="en-GB" sz="1600" spc="60"/>
              <a:t>Standard module example items: </a:t>
            </a:r>
          </a:p>
          <a:p>
            <a:pPr marL="0" indent="0" algn="ctr">
              <a:buNone/>
            </a:pPr>
            <a:r>
              <a:rPr lang="en-US" sz="1600">
                <a:latin typeface="Open Sans" panose="020B0606030504020204" pitchFamily="34" charset="0"/>
                <a:ea typeface="Open Sans" panose="020B0606030504020204" pitchFamily="34" charset="0"/>
                <a:cs typeface="Open Sans" panose="020B0606030504020204" pitchFamily="34" charset="0"/>
              </a:rPr>
              <a:t>Tea, coffee, cocoa, salt, garlic, spices, yeast, baking powder, tomato sauce. </a:t>
            </a:r>
            <a:r>
              <a:rPr lang="en-US" sz="1800" b="1" dirty="0">
                <a:latin typeface="Open Sans" panose="020B0606030504020204" pitchFamily="34" charset="0"/>
                <a:ea typeface="Open Sans" panose="020B0606030504020204" pitchFamily="34" charset="0"/>
                <a:cs typeface="Open Sans" panose="020B0606030504020204" pitchFamily="34" charset="0"/>
              </a:rPr>
              <a:t>Condiments such as small amounts of meat or fish and milk are used to adjust the taste of foods or drinks. </a:t>
            </a:r>
            <a:endParaRPr lang="en-US" sz="1800" b="1" spc="6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7ED488F7-6B47-4958-8F7B-7775B7DC78F4}"/>
              </a:ext>
            </a:extLst>
          </p:cNvPr>
          <p:cNvCxnSpPr>
            <a:cxnSpLocks/>
          </p:cNvCxnSpPr>
          <p:nvPr/>
        </p:nvCxnSpPr>
        <p:spPr>
          <a:xfrm>
            <a:off x="262678" y="4521011"/>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6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Food group weights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403" b="403"/>
          <a:stretch/>
        </p:blipFill>
        <p:spPr bwMode="auto">
          <a:xfrm>
            <a:off x="5239265" y="1574572"/>
            <a:ext cx="6200816" cy="4102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40187B3-A65D-4715-9DFE-5B1884370097}"/>
              </a:ext>
            </a:extLst>
          </p:cNvPr>
          <p:cNvCxnSpPr>
            <a:cxnSpLocks/>
          </p:cNvCxnSpPr>
          <p:nvPr/>
        </p:nvCxnSpPr>
        <p:spPr>
          <a:xfrm flipH="1">
            <a:off x="4268600" y="468005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D1950D-D196-4968-83D7-36E6ECC618B4}"/>
              </a:ext>
            </a:extLst>
          </p:cNvPr>
          <p:cNvSpPr txBox="1"/>
          <p:nvPr/>
        </p:nvSpPr>
        <p:spPr>
          <a:xfrm>
            <a:off x="2455397" y="39455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Vegetables &amp; leaves: 1.0 </a:t>
            </a:r>
          </a:p>
        </p:txBody>
      </p:sp>
      <p:cxnSp>
        <p:nvCxnSpPr>
          <p:cNvPr id="17" name="Straight Connector 16">
            <a:extLst>
              <a:ext uri="{FF2B5EF4-FFF2-40B4-BE49-F238E27FC236}">
                <a16:creationId xmlns:a16="http://schemas.microsoft.com/office/drawing/2014/main" id="{A72F6741-4229-4FC7-8C7D-55116B3E0A91}"/>
              </a:ext>
            </a:extLst>
          </p:cNvPr>
          <p:cNvCxnSpPr>
            <a:cxnSpLocks/>
          </p:cNvCxnSpPr>
          <p:nvPr/>
        </p:nvCxnSpPr>
        <p:spPr>
          <a:xfrm flipH="1">
            <a:off x="4728613" y="411330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59413B-B04C-4678-93F8-504B8A3A9BBA}"/>
              </a:ext>
            </a:extLst>
          </p:cNvPr>
          <p:cNvSpPr txBox="1"/>
          <p:nvPr/>
        </p:nvSpPr>
        <p:spPr>
          <a:xfrm>
            <a:off x="2501393" y="4526165"/>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Staples foods: 2.0 </a:t>
            </a:r>
          </a:p>
        </p:txBody>
      </p:sp>
      <p:cxnSp>
        <p:nvCxnSpPr>
          <p:cNvPr id="19" name="Straight Connector 18">
            <a:extLst>
              <a:ext uri="{FF2B5EF4-FFF2-40B4-BE49-F238E27FC236}">
                <a16:creationId xmlns:a16="http://schemas.microsoft.com/office/drawing/2014/main" id="{CDDF68E3-EFC9-48A0-BBE0-6250A19B1349}"/>
              </a:ext>
            </a:extLst>
          </p:cNvPr>
          <p:cNvCxnSpPr>
            <a:cxnSpLocks/>
          </p:cNvCxnSpPr>
          <p:nvPr/>
        </p:nvCxnSpPr>
        <p:spPr>
          <a:xfrm flipH="1">
            <a:off x="2357708" y="1750297"/>
            <a:ext cx="559063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1FE292-660B-478D-A6D8-6DFB4323368F}"/>
              </a:ext>
            </a:extLst>
          </p:cNvPr>
          <p:cNvSpPr txBox="1"/>
          <p:nvPr/>
        </p:nvSpPr>
        <p:spPr>
          <a:xfrm>
            <a:off x="3495623" y="3410608"/>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Fruits: 1.0</a:t>
            </a:r>
          </a:p>
        </p:txBody>
      </p:sp>
      <p:sp>
        <p:nvSpPr>
          <p:cNvPr id="25" name="TextBox 24">
            <a:extLst>
              <a:ext uri="{FF2B5EF4-FFF2-40B4-BE49-F238E27FC236}">
                <a16:creationId xmlns:a16="http://schemas.microsoft.com/office/drawing/2014/main" id="{CABE228C-E47B-4758-8BC2-E510767E48EF}"/>
              </a:ext>
            </a:extLst>
          </p:cNvPr>
          <p:cNvSpPr txBox="1"/>
          <p:nvPr/>
        </p:nvSpPr>
        <p:spPr>
          <a:xfrm>
            <a:off x="416330" y="1574573"/>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Sugar &amp; sweets: 0.5 </a:t>
            </a:r>
          </a:p>
        </p:txBody>
      </p:sp>
      <p:cxnSp>
        <p:nvCxnSpPr>
          <p:cNvPr id="26" name="Straight Connector 25">
            <a:extLst>
              <a:ext uri="{FF2B5EF4-FFF2-40B4-BE49-F238E27FC236}">
                <a16:creationId xmlns:a16="http://schemas.microsoft.com/office/drawing/2014/main" id="{7A4E9F8D-2FD3-4855-BF53-D2C703781568}"/>
              </a:ext>
            </a:extLst>
          </p:cNvPr>
          <p:cNvCxnSpPr>
            <a:cxnSpLocks/>
          </p:cNvCxnSpPr>
          <p:nvPr/>
        </p:nvCxnSpPr>
        <p:spPr>
          <a:xfrm flipH="1">
            <a:off x="3095054" y="2120630"/>
            <a:ext cx="468762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90AED96-6665-4EA3-8EAA-A1C8649E3B14}"/>
              </a:ext>
            </a:extLst>
          </p:cNvPr>
          <p:cNvSpPr txBox="1"/>
          <p:nvPr/>
        </p:nvSpPr>
        <p:spPr>
          <a:xfrm>
            <a:off x="1245755" y="1972349"/>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Oils, fat, butter: 0.5 </a:t>
            </a:r>
          </a:p>
        </p:txBody>
      </p:sp>
      <p:cxnSp>
        <p:nvCxnSpPr>
          <p:cNvPr id="33" name="Straight Connector 32">
            <a:extLst>
              <a:ext uri="{FF2B5EF4-FFF2-40B4-BE49-F238E27FC236}">
                <a16:creationId xmlns:a16="http://schemas.microsoft.com/office/drawing/2014/main" id="{E4EF69AF-4628-48E4-86D3-AC4931572D2F}"/>
              </a:ext>
            </a:extLst>
          </p:cNvPr>
          <p:cNvCxnSpPr>
            <a:cxnSpLocks/>
          </p:cNvCxnSpPr>
          <p:nvPr/>
        </p:nvCxnSpPr>
        <p:spPr>
          <a:xfrm flipH="1">
            <a:off x="3575823" y="2539018"/>
            <a:ext cx="3935909"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C8F4AB6-1DDE-4631-B963-2895609BA033}"/>
              </a:ext>
            </a:extLst>
          </p:cNvPr>
          <p:cNvSpPr txBox="1"/>
          <p:nvPr/>
        </p:nvSpPr>
        <p:spPr>
          <a:xfrm>
            <a:off x="944033" y="23851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Pulses, legumes &amp; nuts: 3.0 </a:t>
            </a:r>
          </a:p>
        </p:txBody>
      </p:sp>
      <p:cxnSp>
        <p:nvCxnSpPr>
          <p:cNvPr id="37" name="Straight Connector 36">
            <a:extLst>
              <a:ext uri="{FF2B5EF4-FFF2-40B4-BE49-F238E27FC236}">
                <a16:creationId xmlns:a16="http://schemas.microsoft.com/office/drawing/2014/main" id="{113BCA85-A0A4-4F08-8E82-DE321BA6B2BF}"/>
              </a:ext>
            </a:extLst>
          </p:cNvPr>
          <p:cNvCxnSpPr>
            <a:cxnSpLocks/>
          </p:cNvCxnSpPr>
          <p:nvPr/>
        </p:nvCxnSpPr>
        <p:spPr>
          <a:xfrm flipH="1">
            <a:off x="4102366" y="3022343"/>
            <a:ext cx="311405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45B359B-6228-41C5-BD50-98586F3A57C7}"/>
              </a:ext>
            </a:extLst>
          </p:cNvPr>
          <p:cNvSpPr txBox="1"/>
          <p:nvPr/>
        </p:nvSpPr>
        <p:spPr>
          <a:xfrm>
            <a:off x="2016137" y="2846795"/>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Meat, fish &amp; eggs: 4.0 </a:t>
            </a:r>
          </a:p>
        </p:txBody>
      </p:sp>
      <p:cxnSp>
        <p:nvCxnSpPr>
          <p:cNvPr id="50" name="Straight Connector 49">
            <a:extLst>
              <a:ext uri="{FF2B5EF4-FFF2-40B4-BE49-F238E27FC236}">
                <a16:creationId xmlns:a16="http://schemas.microsoft.com/office/drawing/2014/main" id="{B00428D3-F06F-4D9C-9077-935B92DAE261}"/>
              </a:ext>
            </a:extLst>
          </p:cNvPr>
          <p:cNvCxnSpPr>
            <a:cxnSpLocks/>
          </p:cNvCxnSpPr>
          <p:nvPr/>
        </p:nvCxnSpPr>
        <p:spPr>
          <a:xfrm flipH="1">
            <a:off x="9327376" y="2120630"/>
            <a:ext cx="113467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BCE0393-C32D-4369-ADBA-322998AC73E8}"/>
              </a:ext>
            </a:extLst>
          </p:cNvPr>
          <p:cNvSpPr txBox="1"/>
          <p:nvPr/>
        </p:nvSpPr>
        <p:spPr>
          <a:xfrm>
            <a:off x="10507458" y="1974366"/>
            <a:ext cx="2060722"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Milk &amp; dairy: 4.0 </a:t>
            </a:r>
          </a:p>
        </p:txBody>
      </p:sp>
      <p:cxnSp>
        <p:nvCxnSpPr>
          <p:cNvPr id="53" name="Straight Connector 52">
            <a:extLst>
              <a:ext uri="{FF2B5EF4-FFF2-40B4-BE49-F238E27FC236}">
                <a16:creationId xmlns:a16="http://schemas.microsoft.com/office/drawing/2014/main" id="{56EE8AD3-54B5-48B5-B9FA-F810EA128BC4}"/>
              </a:ext>
            </a:extLst>
          </p:cNvPr>
          <p:cNvCxnSpPr>
            <a:cxnSpLocks/>
          </p:cNvCxnSpPr>
          <p:nvPr/>
        </p:nvCxnSpPr>
        <p:spPr>
          <a:xfrm flipH="1">
            <a:off x="4566387" y="3549167"/>
            <a:ext cx="2296123"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544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44DE60-67EF-434E-9A89-3F036ED1A432}"/>
              </a:ext>
            </a:extLst>
          </p:cNvPr>
          <p:cNvGraphicFramePr>
            <a:graphicFrameLocks noGrp="1"/>
          </p:cNvGraphicFramePr>
          <p:nvPr>
            <p:extLst>
              <p:ext uri="{D42A27DB-BD31-4B8C-83A1-F6EECF244321}">
                <p14:modId xmlns:p14="http://schemas.microsoft.com/office/powerpoint/2010/main" val="375892510"/>
              </p:ext>
            </p:extLst>
          </p:nvPr>
        </p:nvGraphicFramePr>
        <p:xfrm>
          <a:off x="455834" y="256484"/>
          <a:ext cx="11189628" cy="5452750"/>
        </p:xfrm>
        <a:graphic>
          <a:graphicData uri="http://schemas.openxmlformats.org/drawingml/2006/table">
            <a:tbl>
              <a:tblPr/>
              <a:tblGrid>
                <a:gridCol w="1127349">
                  <a:extLst>
                    <a:ext uri="{9D8B030D-6E8A-4147-A177-3AD203B41FA5}">
                      <a16:colId xmlns:a16="http://schemas.microsoft.com/office/drawing/2014/main" val="2950361157"/>
                    </a:ext>
                  </a:extLst>
                </a:gridCol>
                <a:gridCol w="2984097">
                  <a:extLst>
                    <a:ext uri="{9D8B030D-6E8A-4147-A177-3AD203B41FA5}">
                      <a16:colId xmlns:a16="http://schemas.microsoft.com/office/drawing/2014/main" val="2391110887"/>
                    </a:ext>
                  </a:extLst>
                </a:gridCol>
                <a:gridCol w="758390">
                  <a:extLst>
                    <a:ext uri="{9D8B030D-6E8A-4147-A177-3AD203B41FA5}">
                      <a16:colId xmlns:a16="http://schemas.microsoft.com/office/drawing/2014/main" val="2314214162"/>
                    </a:ext>
                  </a:extLst>
                </a:gridCol>
                <a:gridCol w="6319792">
                  <a:extLst>
                    <a:ext uri="{9D8B030D-6E8A-4147-A177-3AD203B41FA5}">
                      <a16:colId xmlns:a16="http://schemas.microsoft.com/office/drawing/2014/main" val="1842558922"/>
                    </a:ext>
                  </a:extLst>
                </a:gridCol>
              </a:tblGrid>
              <a:tr h="658090">
                <a:tc>
                  <a:txBody>
                    <a:bodyPr/>
                    <a:lstStyle/>
                    <a:p>
                      <a:pPr algn="ctr"/>
                      <a:r>
                        <a:rPr lang="en-GB" sz="1200" b="1" dirty="0">
                          <a:latin typeface="Open Sans" panose="020B0606030504020204" pitchFamily="34" charset="0"/>
                          <a:ea typeface="Open Sans" panose="020B0606030504020204" pitchFamily="34" charset="0"/>
                          <a:cs typeface="Open Sans" panose="020B0606030504020204" pitchFamily="34" charset="0"/>
                        </a:rPr>
                        <a:t>Food Groups </a:t>
                      </a:r>
                      <a:r>
                        <a:rPr lang="en-GB" sz="1200" b="0" dirty="0">
                          <a:latin typeface="Open Sans" panose="020B0606030504020204" pitchFamily="34" charset="0"/>
                          <a:ea typeface="Open Sans" panose="020B0606030504020204" pitchFamily="34" charset="0"/>
                          <a:cs typeface="Open Sans" panose="020B0606030504020204" pitchFamily="34" charset="0"/>
                        </a:rPr>
                        <a:t>(definitive)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GB"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Food Items</a:t>
                      </a:r>
                    </a:p>
                    <a:p>
                      <a:pPr algn="ctr"/>
                      <a:r>
                        <a:rPr lang="en-GB" sz="12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Weight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GB" sz="1200" b="1" dirty="0">
                          <a:latin typeface="Open Sans" panose="020B0606030504020204" pitchFamily="34" charset="0"/>
                          <a:ea typeface="Open Sans" panose="020B0606030504020204" pitchFamily="34" charset="0"/>
                          <a:cs typeface="Open Sans" panose="020B0606030504020204" pitchFamily="34" charset="0"/>
                        </a:rPr>
                        <a:t>Justification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50796703"/>
                  </a:ext>
                </a:extLst>
              </a:tr>
              <a:tr h="658090">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Meat, Fish &amp; Eggs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Beef, goat, poultry, pork, fish &amp; eggs </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Highest quality protein, easily absorbable micronutrients (no phytates), energy-dense, fat. Even when consumed in small quantities, improvements to the quality of the diet are large.</a:t>
                      </a:r>
                      <a:endParaRPr lang="en-GB" sz="12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9044714"/>
                  </a:ext>
                </a:extLst>
              </a:tr>
              <a:tr h="658090">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Milk, yoghurt, cheese &amp; other dairy products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Highest quality protein, micro-nutrients, vitamin A, energy. However, milk could be consumed only in very small amounts and should then be treated as condiment and therefore re-classification in such cases is needed.</a:t>
                      </a:r>
                      <a:endParaRPr lang="en-GB" sz="120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9542795"/>
                  </a:ext>
                </a:extLst>
              </a:tr>
              <a:tr h="658090">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Pulses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Legumes/nuts (e.g.: Beans, peas, lentils, nuts, soy, cowpea, peanuts, &amp;other nuts)</a:t>
                      </a:r>
                      <a:endParaRPr lang="en-GB" sz="120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Energy-dense, high amounts of protein but of lower quality (PER less) than meats, micro-nutrients (inhibited by phytates), low fat</a:t>
                      </a: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GB"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6358361"/>
                  </a:ext>
                </a:extLst>
              </a:tr>
              <a:tr h="846117">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Staples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Cereals, grains, roots &amp; tubers (</a:t>
                      </a:r>
                      <a:r>
                        <a:rPr lang="en-GB" sz="1200" b="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eg</a:t>
                      </a:r>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maize, maize porridge, rice, sorghum, millet pasta, bread &amp; other cereals), sweet potato, taro</a:t>
                      </a:r>
                      <a:endParaRPr lang="en-GB" sz="120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dense/usually eaten in larger quantities, protein content lower and poorer quality (PER17 less) than legumes, micro-nutrients (bound by phytates).</a:t>
                      </a:r>
                      <a:endParaRPr lang="en-GB" sz="120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9898299"/>
                  </a:ext>
                </a:extLst>
              </a:tr>
              <a:tr h="282039">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Vegetables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Vegetables &amp; leaves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Low energy, low protein, no fat, micro-nutrients</a:t>
                      </a:r>
                      <a:endParaRPr lang="en-GB" sz="120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670907"/>
                  </a:ext>
                </a:extLst>
              </a:tr>
              <a:tr h="282039">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Fruits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Fruits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Low energy, low protein, no fat, micro-nutrients</a:t>
                      </a:r>
                      <a:endParaRPr lang="en-GB" sz="120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071987"/>
                  </a:ext>
                </a:extLst>
              </a:tr>
              <a:tr h="470065">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Oil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Oil/fat/butter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dense but usually no other micro-nutrients. Usually consumed in small quantities</a:t>
                      </a:r>
                      <a:endParaRPr lang="en-GB" sz="120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0979292"/>
                  </a:ext>
                </a:extLst>
              </a:tr>
              <a:tr h="470065">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Sugar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Sugar and sugar products, honey, sweets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Empty calories. Usually consumed in small quantities.</a:t>
                      </a:r>
                      <a:endParaRPr lang="en-GB" sz="120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6461396"/>
                  </a:ext>
                </a:extLst>
              </a:tr>
              <a:tr h="470065">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Condiments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Spices, tea, coffee, salt, fish powder, small amounts of milk for tea.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These foods are by definition eaten in very small quantities and not considered to have an important impact on overall diet.</a:t>
                      </a:r>
                      <a:endParaRPr lang="en-GB" sz="12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968609"/>
                  </a:ext>
                </a:extLst>
              </a:tr>
            </a:tbl>
          </a:graphicData>
        </a:graphic>
      </p:graphicFrame>
    </p:spTree>
    <p:extLst>
      <p:ext uri="{BB962C8B-B14F-4D97-AF65-F5344CB8AC3E}">
        <p14:creationId xmlns:p14="http://schemas.microsoft.com/office/powerpoint/2010/main" val="2093431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HOW TO ASK?</a:t>
            </a: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6744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818489" y="1617709"/>
            <a:ext cx="10849385" cy="471777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“In the past or over the past 7 days, </a:t>
            </a:r>
            <a:r>
              <a:rPr lang="en-US" sz="2400" b="1" spc="60" dirty="0">
                <a:solidFill>
                  <a:schemeClr val="tx1">
                    <a:lumMod val="50000"/>
                  </a:schemeClr>
                </a:solidFill>
                <a:highlight>
                  <a:srgbClr val="C0C0C0"/>
                </a:highlight>
                <a:latin typeface="Open Sans"/>
                <a:ea typeface="Open Sans"/>
                <a:cs typeface="Open Sans"/>
              </a:rPr>
              <a:t>how many days</a:t>
            </a:r>
            <a:r>
              <a:rPr lang="en-US" sz="2400" b="1" spc="60" dirty="0">
                <a:solidFill>
                  <a:schemeClr val="tx1">
                    <a:lumMod val="50000"/>
                  </a:schemeClr>
                </a:solidFill>
                <a:latin typeface="Open Sans"/>
                <a:ea typeface="Open Sans"/>
                <a:cs typeface="Open Sans"/>
              </a:rPr>
              <a:t> </a:t>
            </a:r>
            <a:r>
              <a:rPr lang="en-US" sz="2400" spc="60" dirty="0">
                <a:latin typeface="Open Sans"/>
                <a:ea typeface="Open Sans"/>
                <a:cs typeface="Open Sans"/>
              </a:rPr>
              <a:t>did most of your household members consume this food group (give examples for each food group) inside or outside the home?”</a:t>
            </a:r>
          </a:p>
          <a:p>
            <a:pPr marL="0" indent="0">
              <a:lnSpc>
                <a:spcPts val="2700"/>
              </a:lnSpc>
              <a:buClr>
                <a:srgbClr val="0070BA"/>
              </a:buClr>
              <a:buNone/>
            </a:pPr>
            <a:endParaRPr lang="en-US" sz="2100" dirty="0">
              <a:latin typeface="Open Sans" panose="020B0606030504020204" pitchFamily="34" charset="0"/>
              <a:ea typeface="Calibri" panose="020F0502020204030204" pitchFamily="34" charset="0"/>
            </a:endParaRPr>
          </a:p>
          <a:p>
            <a:pPr marL="0" indent="0">
              <a:buFont typeface="Arial"/>
              <a:buNone/>
            </a:pPr>
            <a:r>
              <a:rPr lang="en-US" sz="2000" b="1" spc="60" dirty="0">
                <a:solidFill>
                  <a:schemeClr val="accent2"/>
                </a:solidFill>
                <a:latin typeface="Open Sans" charset="0"/>
                <a:ea typeface="Open Sans" charset="0"/>
                <a:cs typeface="Open Sans" charset="0"/>
              </a:rPr>
              <a:t>IMPORTANT: </a:t>
            </a:r>
            <a:r>
              <a:rPr lang="en-US" sz="2100" dirty="0">
                <a:latin typeface="Open Sans" panose="020B0606030504020204" pitchFamily="34" charset="0"/>
                <a:ea typeface="Calibri" panose="020F0502020204030204" pitchFamily="34" charset="0"/>
              </a:rPr>
              <a:t>When asking the question, you ask how many days </a:t>
            </a:r>
            <a:r>
              <a:rPr lang="en-US" sz="2100" b="1" dirty="0">
                <a:latin typeface="Open Sans" panose="020B0606030504020204" pitchFamily="34" charset="0"/>
                <a:ea typeface="Calibri" panose="020F0502020204030204" pitchFamily="34" charset="0"/>
              </a:rPr>
              <a:t>NOT</a:t>
            </a:r>
            <a:r>
              <a:rPr lang="en-US" sz="2100" dirty="0">
                <a:latin typeface="Open Sans" panose="020B0606030504020204" pitchFamily="34" charset="0"/>
                <a:ea typeface="Calibri" panose="020F0502020204030204" pitchFamily="34" charset="0"/>
              </a:rPr>
              <a:t> how many times,  as household members may consume the same food group for example 3 times on the same day, and this will be considered as 1-day consumption from the same group.</a:t>
            </a:r>
          </a:p>
          <a:p>
            <a:pPr marL="0" indent="0">
              <a:lnSpc>
                <a:spcPts val="2700"/>
              </a:lnSpc>
              <a:buClr>
                <a:srgbClr val="0070BA"/>
              </a:buClr>
              <a:buNone/>
            </a:pPr>
            <a:endParaRPr lang="en-US" sz="1800" spc="60" dirty="0"/>
          </a:p>
        </p:txBody>
      </p:sp>
    </p:spTree>
    <p:extLst>
      <p:ext uri="{BB962C8B-B14F-4D97-AF65-F5344CB8AC3E}">
        <p14:creationId xmlns:p14="http://schemas.microsoft.com/office/powerpoint/2010/main" val="1386837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“In the past or over the past 7 days, how many days did most of your household members </a:t>
            </a:r>
            <a:r>
              <a:rPr lang="en-US" sz="2400" b="1" spc="60" dirty="0">
                <a:solidFill>
                  <a:schemeClr val="tx1">
                    <a:lumMod val="50000"/>
                  </a:schemeClr>
                </a:solidFill>
                <a:highlight>
                  <a:srgbClr val="C0C0C0"/>
                </a:highlight>
                <a:latin typeface="Open Sans"/>
                <a:ea typeface="Open Sans"/>
                <a:cs typeface="Open Sans"/>
              </a:rPr>
              <a:t>consume</a:t>
            </a:r>
            <a:r>
              <a:rPr lang="en-US" sz="2400" spc="60" dirty="0">
                <a:latin typeface="Open Sans"/>
                <a:ea typeface="Open Sans"/>
                <a:cs typeface="Open Sans"/>
              </a:rPr>
              <a:t> this food group (give examples for each food group) inside or outside the home?”</a:t>
            </a:r>
          </a:p>
          <a:p>
            <a:pPr marL="0" indent="0">
              <a:lnSpc>
                <a:spcPts val="2700"/>
              </a:lnSpc>
              <a:buClr>
                <a:srgbClr val="0070BA"/>
              </a:buClr>
              <a:buNone/>
            </a:pPr>
            <a:endParaRPr lang="en-US" sz="2100" dirty="0">
              <a:latin typeface="Open Sans" panose="020B0606030504020204" pitchFamily="34" charset="0"/>
              <a:ea typeface="Calibri" panose="020F0502020204030204" pitchFamily="34" charset="0"/>
            </a:endParaRPr>
          </a:p>
          <a:p>
            <a:pPr marL="0" indent="0">
              <a:buFont typeface="Arial"/>
              <a:buNone/>
            </a:pPr>
            <a:r>
              <a:rPr lang="en-US" sz="2000" b="1" spc="60" dirty="0">
                <a:solidFill>
                  <a:schemeClr val="accent2"/>
                </a:solidFill>
                <a:latin typeface="Open Sans" charset="0"/>
                <a:ea typeface="Open Sans" charset="0"/>
                <a:cs typeface="Open Sans" charset="0"/>
              </a:rPr>
              <a:t>IMPORTANT: </a:t>
            </a:r>
            <a:r>
              <a:rPr lang="en-US" sz="2100" dirty="0">
                <a:latin typeface="Open Sans" panose="020B0606030504020204" pitchFamily="34" charset="0"/>
                <a:ea typeface="Calibri" panose="020F0502020204030204" pitchFamily="34" charset="0"/>
              </a:rPr>
              <a:t>You must ask about the days consumed in the past week/7 days. Sometimes households or respondents may get confused and answer about their purchases. For example, a household bought meat in the past 7 days but didn't consume any of it in the past 7 days. This information must not be captured under the FCS module.  </a:t>
            </a:r>
            <a:endParaRPr lang="en-US" spc="60" dirty="0"/>
          </a:p>
          <a:p>
            <a:pPr marL="0" indent="0">
              <a:lnSpc>
                <a:spcPts val="2700"/>
              </a:lnSpc>
              <a:buClr>
                <a:srgbClr val="0070BA"/>
              </a:buClr>
              <a:buNone/>
            </a:pPr>
            <a:endParaRPr lang="en-US" sz="1800" spc="60" dirty="0"/>
          </a:p>
        </p:txBody>
      </p:sp>
    </p:spTree>
    <p:extLst>
      <p:ext uri="{BB962C8B-B14F-4D97-AF65-F5344CB8AC3E}">
        <p14:creationId xmlns:p14="http://schemas.microsoft.com/office/powerpoint/2010/main" val="3506250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“In the past or over the past 7 days, how many days did </a:t>
            </a:r>
            <a:r>
              <a:rPr lang="en-US" sz="2400" b="1" spc="60" dirty="0">
                <a:solidFill>
                  <a:schemeClr val="tx1">
                    <a:lumMod val="50000"/>
                  </a:schemeClr>
                </a:solidFill>
                <a:highlight>
                  <a:srgbClr val="C0C0C0"/>
                </a:highlight>
                <a:latin typeface="Open Sans"/>
                <a:ea typeface="Open Sans"/>
                <a:cs typeface="Open Sans"/>
              </a:rPr>
              <a:t>most of your household members</a:t>
            </a:r>
            <a:r>
              <a:rPr lang="en-US" sz="2400" spc="60" dirty="0">
                <a:solidFill>
                  <a:schemeClr val="bg2">
                    <a:lumMod val="60000"/>
                    <a:lumOff val="40000"/>
                  </a:schemeClr>
                </a:solidFill>
                <a:latin typeface="Open Sans"/>
                <a:ea typeface="Open Sans"/>
                <a:cs typeface="Open Sans"/>
              </a:rPr>
              <a:t> </a:t>
            </a:r>
            <a:r>
              <a:rPr lang="en-US" sz="2400" spc="60" dirty="0">
                <a:latin typeface="Open Sans"/>
                <a:ea typeface="Open Sans"/>
                <a:cs typeface="Open Sans"/>
              </a:rPr>
              <a:t>consume this food group (give examples for each food group) inside or outside</a:t>
            </a:r>
            <a:r>
              <a:rPr lang="en-US" sz="2400" b="1" spc="60" dirty="0">
                <a:latin typeface="Open Sans"/>
                <a:ea typeface="Open Sans"/>
                <a:cs typeface="Open Sans"/>
              </a:rPr>
              <a:t> </a:t>
            </a:r>
            <a:r>
              <a:rPr lang="en-US" sz="2400" spc="60" dirty="0">
                <a:latin typeface="Open Sans"/>
                <a:ea typeface="Open Sans"/>
                <a:cs typeface="Open Sans"/>
              </a:rPr>
              <a:t>the home?”</a:t>
            </a:r>
          </a:p>
          <a:p>
            <a:pPr marL="0" indent="0">
              <a:lnSpc>
                <a:spcPts val="2700"/>
              </a:lnSpc>
              <a:buClr>
                <a:srgbClr val="0070BA"/>
              </a:buClr>
              <a:buNone/>
            </a:pPr>
            <a:endParaRPr lang="en-US" sz="2400" spc="60" dirty="0"/>
          </a:p>
          <a:p>
            <a:pPr marL="0" indent="0">
              <a:lnSpc>
                <a:spcPts val="2700"/>
              </a:lnSpc>
              <a:buClr>
                <a:srgbClr val="0070BA"/>
              </a:buClr>
              <a:buNone/>
            </a:pPr>
            <a:endParaRPr lang="en-US" sz="2400" spc="60" dirty="0"/>
          </a:p>
          <a:p>
            <a:pPr marL="0" indent="0">
              <a:lnSpc>
                <a:spcPts val="2700"/>
              </a:lnSpc>
              <a:buClr>
                <a:srgbClr val="0070BA"/>
              </a:buClr>
              <a:buNone/>
            </a:pPr>
            <a:r>
              <a:rPr lang="en-US" b="1" spc="60" dirty="0">
                <a:solidFill>
                  <a:schemeClr val="accent2"/>
                </a:solidFill>
                <a:latin typeface="Open Sans"/>
                <a:ea typeface="Open Sans"/>
                <a:cs typeface="Open Sans"/>
              </a:rPr>
              <a:t>IMPORTANT: </a:t>
            </a:r>
            <a:r>
              <a:rPr lang="en-US" sz="2100" dirty="0">
                <a:latin typeface="Open Sans"/>
                <a:ea typeface="Open Sans"/>
                <a:cs typeface="Open Sans"/>
              </a:rPr>
              <a:t>To help in quantifying the majority of a household, consider 50% of the household members or more.</a:t>
            </a:r>
          </a:p>
          <a:p>
            <a:pPr marL="0" indent="0">
              <a:lnSpc>
                <a:spcPts val="2700"/>
              </a:lnSpc>
              <a:buClr>
                <a:srgbClr val="0070BA"/>
              </a:buClr>
              <a:buNone/>
            </a:pPr>
            <a:endParaRPr lang="en-US" sz="2100" dirty="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4179340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“In the past or over the past 7 days, how many days did most of your household members consumed this food group (give examples for each food group) </a:t>
            </a:r>
            <a:r>
              <a:rPr lang="en-US" sz="2400" b="1" spc="60" dirty="0">
                <a:solidFill>
                  <a:schemeClr val="tx1">
                    <a:lumMod val="50000"/>
                  </a:schemeClr>
                </a:solidFill>
                <a:highlight>
                  <a:srgbClr val="C0C0C0"/>
                </a:highlight>
                <a:latin typeface="Open Sans"/>
                <a:ea typeface="Open Sans"/>
                <a:cs typeface="Open Sans"/>
              </a:rPr>
              <a:t>inside or outside</a:t>
            </a:r>
            <a:r>
              <a:rPr lang="en-US" sz="2400" b="1" spc="60" dirty="0">
                <a:solidFill>
                  <a:schemeClr val="bg2">
                    <a:lumMod val="60000"/>
                    <a:lumOff val="40000"/>
                  </a:schemeClr>
                </a:solidFill>
                <a:latin typeface="Open Sans"/>
                <a:ea typeface="Open Sans"/>
                <a:cs typeface="Open Sans"/>
              </a:rPr>
              <a:t> </a:t>
            </a:r>
            <a:r>
              <a:rPr lang="en-US" sz="2400" spc="60" dirty="0">
                <a:latin typeface="Open Sans"/>
                <a:ea typeface="Open Sans"/>
                <a:cs typeface="Open Sans"/>
              </a:rPr>
              <a:t>the home?” </a:t>
            </a:r>
            <a:endParaRPr lang="en-US" sz="2400" spc="60" dirty="0"/>
          </a:p>
          <a:p>
            <a:pPr marL="0" indent="0">
              <a:lnSpc>
                <a:spcPts val="2700"/>
              </a:lnSpc>
              <a:buClr>
                <a:srgbClr val="0070BA"/>
              </a:buClr>
              <a:buNone/>
            </a:pPr>
            <a:endParaRPr lang="en-US" sz="2400" spc="60" dirty="0"/>
          </a:p>
          <a:p>
            <a:pPr marL="0" indent="0">
              <a:lnSpc>
                <a:spcPts val="2700"/>
              </a:lnSpc>
              <a:buClr>
                <a:srgbClr val="0070BA"/>
              </a:buClr>
              <a:buNone/>
            </a:pPr>
            <a:r>
              <a:rPr lang="en-US" b="1" spc="60" dirty="0">
                <a:solidFill>
                  <a:schemeClr val="accent2"/>
                </a:solidFill>
                <a:latin typeface="Open Sans"/>
                <a:ea typeface="Open Sans"/>
                <a:cs typeface="Open Sans"/>
              </a:rPr>
              <a:t>IMPORTANT: </a:t>
            </a:r>
            <a:r>
              <a:rPr lang="en-US" sz="2100" dirty="0">
                <a:latin typeface="Open Sans"/>
                <a:ea typeface="Open Sans"/>
                <a:cs typeface="Open Sans"/>
              </a:rPr>
              <a:t>Consumption of food outside or inside the home is both accounted for, as long as the foods are consumed by 50%+ of household members, and of acceptable quantities. </a:t>
            </a:r>
            <a:endParaRPr lang="en-US" sz="2100" dirty="0">
              <a:latin typeface="Open Sans" panose="020B0606030504020204" pitchFamily="34" charset="0"/>
            </a:endParaRPr>
          </a:p>
          <a:p>
            <a:pPr marL="0" indent="0">
              <a:lnSpc>
                <a:spcPts val="2700"/>
              </a:lnSpc>
              <a:buClr>
                <a:srgbClr val="0070BA"/>
              </a:buClr>
              <a:buNone/>
            </a:pPr>
            <a:endParaRPr lang="en-US" sz="2100" dirty="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2332357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rPr>
              <a:t>Introduction </a:t>
            </a:r>
            <a:endParaRPr lang="en-GB" sz="3200" b="0" dirty="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3551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other considerations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17181" y="1624568"/>
            <a:ext cx="11030982"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2400" spc="60" dirty="0"/>
          </a:p>
          <a:p>
            <a:pPr marL="0" indent="0">
              <a:buNone/>
            </a:pPr>
            <a:r>
              <a:rPr lang="en-GB" sz="2400" dirty="0">
                <a:latin typeface="Open Sans" panose="020B0606030504020204" pitchFamily="34" charset="0"/>
              </a:rPr>
              <a:t>Small insufficient quantities consumed by household members would </a:t>
            </a:r>
            <a:r>
              <a:rPr lang="en-GB" sz="2400" b="1" dirty="0">
                <a:latin typeface="Open Sans" panose="020B0606030504020204" pitchFamily="34" charset="0"/>
              </a:rPr>
              <a:t>NOT</a:t>
            </a:r>
            <a:r>
              <a:rPr lang="en-GB" sz="2400" dirty="0">
                <a:latin typeface="Open Sans" panose="020B0606030504020204" pitchFamily="34" charset="0"/>
              </a:rPr>
              <a:t> be included as consumed food on a specific day, the following table will guide you on how to determine if the food consumed is insufficient or small.</a:t>
            </a:r>
            <a:endParaRPr lang="en-US" sz="2400" dirty="0">
              <a:latin typeface="Open Sans" panose="020B0606030504020204" pitchFamily="34" charset="0"/>
            </a:endParaRPr>
          </a:p>
          <a:p>
            <a:pPr marL="0" indent="0">
              <a:buNone/>
            </a:pPr>
            <a:endParaRPr lang="en-GB" sz="2400" spc="60" dirty="0"/>
          </a:p>
          <a:p>
            <a:pPr marL="0" indent="0">
              <a:buNone/>
            </a:pPr>
            <a:r>
              <a:rPr lang="en-GB" sz="2400" spc="60" dirty="0"/>
              <a:t>Consumption of foods acquired through assistance must be reflected in the data collection. Other indicators and modules should reveal the provision of assistance (e.g., demographics, FCS’s food sources, expenditures, humanitarian assistance modules)</a:t>
            </a:r>
          </a:p>
          <a:p>
            <a:endParaRPr lang="en-GB" sz="2400" spc="60" dirty="0"/>
          </a:p>
          <a:p>
            <a:endParaRPr lang="en-GB" sz="2400" spc="60" dirty="0"/>
          </a:p>
        </p:txBody>
      </p:sp>
    </p:spTree>
    <p:extLst>
      <p:ext uri="{BB962C8B-B14F-4D97-AF65-F5344CB8AC3E}">
        <p14:creationId xmlns:p14="http://schemas.microsoft.com/office/powerpoint/2010/main" val="3135403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buNone/>
            </a:pPr>
            <a:endParaRPr lang="en-US" sz="600" spc="60" dirty="0"/>
          </a:p>
          <a:p>
            <a:pPr>
              <a:buFont typeface="Wingdings" panose="05000000000000000000" pitchFamily="2" charset="2"/>
              <a:buChar char="v"/>
            </a:pPr>
            <a:r>
              <a:rPr lang="en-US" sz="2300" spc="60" dirty="0"/>
              <a:t>During the interview, it is vital that the enumerators stress on quantities consumed, as respondents may mention consuming protein-rich foods such as milk, eggs, meats and fish, when in reality – any of these items could be consumed as condiments. </a:t>
            </a:r>
          </a:p>
          <a:p>
            <a:pPr>
              <a:buFont typeface="Wingdings" panose="05000000000000000000" pitchFamily="2" charset="2"/>
              <a:buChar char="v"/>
            </a:pPr>
            <a:r>
              <a:rPr lang="en-US" sz="2300" spc="60" dirty="0"/>
              <a:t>Small quantities mustn’t be considered, which needs to be also stressed during the enumerators’ training. </a:t>
            </a:r>
          </a:p>
          <a:p>
            <a:pPr>
              <a:buFont typeface="Wingdings" panose="05000000000000000000" pitchFamily="2" charset="2"/>
              <a:buChar char="v"/>
            </a:pPr>
            <a:r>
              <a:rPr lang="en-US" sz="2300" spc="60" dirty="0"/>
              <a:t>Quantities of foods that cannot be a standalone dish for the family are to be recorded under condiments, not the main food groups.</a:t>
            </a:r>
          </a:p>
          <a:p>
            <a:pPr>
              <a:buFont typeface="Wingdings" panose="05000000000000000000" pitchFamily="2" charset="2"/>
              <a:buChar char="v"/>
            </a:pPr>
            <a:r>
              <a:rPr lang="en-GB" sz="2300" spc="60" dirty="0"/>
              <a:t>Quantity of foods must be evaluated during data collection, but not the quality.</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training instructions 3</a:t>
            </a:r>
          </a:p>
        </p:txBody>
      </p:sp>
    </p:spTree>
    <p:extLst>
      <p:ext uri="{BB962C8B-B14F-4D97-AF65-F5344CB8AC3E}">
        <p14:creationId xmlns:p14="http://schemas.microsoft.com/office/powerpoint/2010/main" val="20741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0760342-74C2-44F4-9DA4-F7140EE2B7CD}"/>
              </a:ext>
            </a:extLst>
          </p:cNvPr>
          <p:cNvGraphicFramePr>
            <a:graphicFrameLocks noGrp="1"/>
          </p:cNvGraphicFramePr>
          <p:nvPr>
            <p:extLst>
              <p:ext uri="{D42A27DB-BD31-4B8C-83A1-F6EECF244321}">
                <p14:modId xmlns:p14="http://schemas.microsoft.com/office/powerpoint/2010/main" val="1895771830"/>
              </p:ext>
            </p:extLst>
          </p:nvPr>
        </p:nvGraphicFramePr>
        <p:xfrm>
          <a:off x="624469" y="581056"/>
          <a:ext cx="11238018" cy="5998164"/>
        </p:xfrm>
        <a:graphic>
          <a:graphicData uri="http://schemas.openxmlformats.org/drawingml/2006/table">
            <a:tbl>
              <a:tblPr firstRow="1" firstCol="1" bandRow="1"/>
              <a:tblGrid>
                <a:gridCol w="2416505">
                  <a:extLst>
                    <a:ext uri="{9D8B030D-6E8A-4147-A177-3AD203B41FA5}">
                      <a16:colId xmlns:a16="http://schemas.microsoft.com/office/drawing/2014/main" val="2638368572"/>
                    </a:ext>
                  </a:extLst>
                </a:gridCol>
                <a:gridCol w="2068209">
                  <a:extLst>
                    <a:ext uri="{9D8B030D-6E8A-4147-A177-3AD203B41FA5}">
                      <a16:colId xmlns:a16="http://schemas.microsoft.com/office/drawing/2014/main" val="1976437467"/>
                    </a:ext>
                  </a:extLst>
                </a:gridCol>
                <a:gridCol w="2469131">
                  <a:extLst>
                    <a:ext uri="{9D8B030D-6E8A-4147-A177-3AD203B41FA5}">
                      <a16:colId xmlns:a16="http://schemas.microsoft.com/office/drawing/2014/main" val="4234836934"/>
                    </a:ext>
                  </a:extLst>
                </a:gridCol>
                <a:gridCol w="2381130">
                  <a:extLst>
                    <a:ext uri="{9D8B030D-6E8A-4147-A177-3AD203B41FA5}">
                      <a16:colId xmlns:a16="http://schemas.microsoft.com/office/drawing/2014/main" val="328235669"/>
                    </a:ext>
                  </a:extLst>
                </a:gridCol>
                <a:gridCol w="1903043">
                  <a:extLst>
                    <a:ext uri="{9D8B030D-6E8A-4147-A177-3AD203B41FA5}">
                      <a16:colId xmlns:a16="http://schemas.microsoft.com/office/drawing/2014/main" val="963168696"/>
                    </a:ext>
                  </a:extLst>
                </a:gridCol>
              </a:tblGrid>
              <a:tr h="352915">
                <a:tc>
                  <a:txBody>
                    <a:bodyPr/>
                    <a:lstStyle/>
                    <a:p>
                      <a:pPr marL="0" marR="0">
                        <a:spcBef>
                          <a:spcPts val="0"/>
                        </a:spcBef>
                        <a:spcAft>
                          <a:spcPts val="0"/>
                        </a:spcAft>
                      </a:pPr>
                      <a:r>
                        <a:rPr lang="en-US" sz="16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Food items/groups</a:t>
                      </a:r>
                      <a:endParaRPr lang="en-US" sz="2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gridSpan="4">
                  <a:txBody>
                    <a:bodyPr/>
                    <a:lstStyle/>
                    <a:p>
                      <a:pPr marL="0" marR="0">
                        <a:spcBef>
                          <a:spcPts val="0"/>
                        </a:spcBef>
                        <a:spcAft>
                          <a:spcPts val="0"/>
                        </a:spcAft>
                      </a:pPr>
                      <a:r>
                        <a:rPr lang="en-US" sz="16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Examples/scenarios of small quantities consumed </a:t>
                      </a:r>
                      <a:endParaRPr lang="en-US" sz="2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5019812"/>
                  </a:ext>
                </a:extLst>
              </a:tr>
              <a:tr h="787851">
                <a:tc>
                  <a:txBody>
                    <a:bodyPr/>
                    <a:lstStyle/>
                    <a:p>
                      <a:pPr marL="0" marR="0">
                        <a:spcBef>
                          <a:spcPts val="0"/>
                        </a:spcBef>
                        <a:spcAft>
                          <a:spcPts val="0"/>
                        </a:spcAft>
                      </a:pPr>
                      <a:r>
                        <a:rPr lang="en-US" sz="14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Meat, chicken, fish</a:t>
                      </a:r>
                      <a:endPar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small piece (like a box of matches) for 3 or more persons</a:t>
                      </a:r>
                      <a:endPar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Fish powder spread over meals</a:t>
                      </a:r>
                      <a:endPar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piece to add </a:t>
                      </a:r>
                      <a:r>
                        <a:rPr lang="en-US" sz="14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flavour</a:t>
                      </a:r>
                      <a:r>
                        <a:rPr lang="en-US"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to a soup</a:t>
                      </a:r>
                      <a:endPar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397219"/>
                  </a:ext>
                </a:extLst>
              </a:tr>
              <a:tr h="482484">
                <a:tc>
                  <a:txBody>
                    <a:bodyPr/>
                    <a:lstStyle/>
                    <a:p>
                      <a:pPr marL="0" marR="0">
                        <a:spcBef>
                          <a:spcPts val="0"/>
                        </a:spcBef>
                        <a:spcAft>
                          <a:spcPts val="0"/>
                        </a:spcAft>
                      </a:pPr>
                      <a:r>
                        <a:rPr lang="en-US" sz="1400" b="1">
                          <a:solidFill>
                            <a:schemeClr val="tx1"/>
                          </a:solidFill>
                          <a:effectLst/>
                          <a:latin typeface="Open Sans" panose="020B0606030504020204" pitchFamily="34" charset="0"/>
                          <a:ea typeface="Open Sans" panose="020B0606030504020204" pitchFamily="34" charset="0"/>
                          <a:cs typeface="Open Sans" panose="020B0606030504020204" pitchFamily="34" charset="0"/>
                        </a:rPr>
                        <a:t>Eggs</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egg for 4 or more persons</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Eggs used only as condiment </a:t>
                      </a:r>
                      <a:endPar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6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0958150"/>
                  </a:ext>
                </a:extLst>
              </a:tr>
              <a:tr h="787851">
                <a:tc>
                  <a:txBody>
                    <a:bodyPr/>
                    <a:lstStyle/>
                    <a:p>
                      <a:pPr marL="0" marR="0">
                        <a:spcBef>
                          <a:spcPts val="0"/>
                        </a:spcBef>
                        <a:spcAft>
                          <a:spcPts val="0"/>
                        </a:spcAft>
                      </a:pPr>
                      <a:r>
                        <a:rPr lang="en-US" sz="1400" b="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Milk</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pinch of milk added to tea and/or coffee</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single glass or cup for 3 or more persons</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spoon of powdered milk added to coffee/tea</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3611447"/>
                  </a:ext>
                </a:extLst>
              </a:tr>
              <a:tr h="787851">
                <a:tc>
                  <a:txBody>
                    <a:bodyPr/>
                    <a:lstStyle/>
                    <a:p>
                      <a:pPr marL="0" marR="0">
                        <a:spcBef>
                          <a:spcPts val="0"/>
                        </a:spcBef>
                        <a:spcAft>
                          <a:spcPts val="0"/>
                        </a:spcAft>
                      </a:pPr>
                      <a:r>
                        <a:rPr lang="en-US" sz="1400" b="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Cheese</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little grated cheese spread over meals</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small piece (like a box of matches) for 4 or more persons</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989605"/>
                  </a:ext>
                </a:extLst>
              </a:tr>
              <a:tr h="837952">
                <a:tc>
                  <a:txBody>
                    <a:bodyPr/>
                    <a:lstStyle/>
                    <a:p>
                      <a:pPr marL="0" marR="0">
                        <a:spcBef>
                          <a:spcPts val="0"/>
                        </a:spcBef>
                        <a:spcAft>
                          <a:spcPts val="0"/>
                        </a:spcAft>
                      </a:pPr>
                      <a:r>
                        <a:rPr lang="en-US" sz="1400" b="1">
                          <a:solidFill>
                            <a:schemeClr val="tx1"/>
                          </a:solidFill>
                          <a:effectLst/>
                          <a:latin typeface="Open Sans" panose="020B0606030504020204" pitchFamily="34" charset="0"/>
                          <a:ea typeface="Open Sans" panose="020B0606030504020204" pitchFamily="34" charset="0"/>
                          <a:cs typeface="Open Sans" panose="020B0606030504020204" pitchFamily="34" charset="0"/>
                        </a:rPr>
                        <a:t>Vegetables</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or two tomatoes or onions used as condiment</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Cauliflower and/or carrot consumed only as pickle </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only a half/ small unit for 4 or more people</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Leaves: a few leaves for all</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7847524"/>
                  </a:ext>
                </a:extLst>
              </a:tr>
              <a:tr h="980630">
                <a:tc>
                  <a:txBody>
                    <a:bodyPr/>
                    <a:lstStyle/>
                    <a:p>
                      <a:pPr marL="0" marR="0">
                        <a:spcBef>
                          <a:spcPts val="0"/>
                        </a:spcBef>
                        <a:spcAft>
                          <a:spcPts val="0"/>
                        </a:spcAft>
                      </a:pPr>
                      <a:r>
                        <a:rPr lang="en-US" sz="14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Fruits</a:t>
                      </a:r>
                      <a:endPar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Fruits used to </a:t>
                      </a:r>
                      <a:r>
                        <a:rPr lang="en-US" sz="14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flavour</a:t>
                      </a:r>
                      <a:r>
                        <a:rPr lang="en-US"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refreshments (like a lemon slice added to a drink)</a:t>
                      </a:r>
                      <a:endPar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Only one unit for 4 or more persons </a:t>
                      </a: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 single date is consumed by each household member. </a:t>
                      </a:r>
                      <a:endPar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9673178"/>
                  </a:ext>
                </a:extLst>
              </a:tr>
              <a:tr h="980630">
                <a:tc>
                  <a:txBody>
                    <a:bodyPr/>
                    <a:lstStyle/>
                    <a:p>
                      <a:pPr marL="0" marR="0">
                        <a:spcBef>
                          <a:spcPts val="0"/>
                        </a:spcBef>
                        <a:spcAft>
                          <a:spcPts val="0"/>
                        </a:spcAft>
                      </a:pPr>
                      <a:r>
                        <a:rPr lang="en-US" sz="14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Oil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4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spoon or less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0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3491321"/>
                  </a:ext>
                </a:extLst>
              </a:tr>
            </a:tbl>
          </a:graphicData>
        </a:graphic>
      </p:graphicFrame>
    </p:spTree>
    <p:extLst>
      <p:ext uri="{BB962C8B-B14F-4D97-AF65-F5344CB8AC3E}">
        <p14:creationId xmlns:p14="http://schemas.microsoft.com/office/powerpoint/2010/main" val="3486036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PROBING examples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9369" b="19369"/>
          <a:stretch/>
        </p:blipFill>
        <p:spPr bwMode="auto">
          <a:xfrm>
            <a:off x="6710698" y="1648319"/>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0" y="1648318"/>
            <a:ext cx="6638783"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pc="60" dirty="0">
                <a:latin typeface="Open Sans"/>
                <a:ea typeface="Open Sans"/>
                <a:cs typeface="Open Sans"/>
              </a:rPr>
              <a:t>Probing questions should be applied during interviews to better understand unusual household food consumption information. </a:t>
            </a:r>
            <a:endParaRPr lang="en-US" spc="60" dirty="0"/>
          </a:p>
          <a:p>
            <a:pPr marL="0" indent="0">
              <a:buNone/>
            </a:pPr>
            <a:r>
              <a:rPr lang="en-US" spc="60" dirty="0">
                <a:latin typeface="Open Sans"/>
                <a:ea typeface="Open Sans"/>
                <a:cs typeface="Open Sans"/>
              </a:rPr>
              <a:t>For example, if the number of consumption days reported under most food groups in the FCS module is too low or too high, depending on the normal access and availability to households in a given context, then a qualitative follow-up question should appear – such as </a:t>
            </a:r>
            <a:endParaRPr lang="en-US" spc="60" dirty="0"/>
          </a:p>
          <a:p>
            <a:pPr marL="0" indent="0">
              <a:buFont typeface="Arial"/>
              <a:buNone/>
            </a:pPr>
            <a:endParaRPr lang="en-US" sz="1800" spc="60" dirty="0"/>
          </a:p>
          <a:p>
            <a:pPr marL="0" indent="0" algn="ctr">
              <a:buNone/>
            </a:pPr>
            <a:r>
              <a:rPr lang="en-US" b="1" spc="60" dirty="0">
                <a:solidFill>
                  <a:schemeClr val="accent2"/>
                </a:solidFill>
                <a:latin typeface="Open Sans"/>
                <a:ea typeface="Open Sans"/>
                <a:cs typeface="Open Sans"/>
              </a:rPr>
              <a:t>"Why was the consumption of staples less than 4 days?" </a:t>
            </a:r>
            <a:endParaRPr lang="en-US" b="1" spc="60" dirty="0">
              <a:solidFill>
                <a:schemeClr val="accent2"/>
              </a:solidFill>
            </a:endParaRPr>
          </a:p>
        </p:txBody>
      </p:sp>
    </p:spTree>
    <p:extLst>
      <p:ext uri="{BB962C8B-B14F-4D97-AF65-F5344CB8AC3E}">
        <p14:creationId xmlns:p14="http://schemas.microsoft.com/office/powerpoint/2010/main" val="2798188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Enumerator’s notes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0" y="1648318"/>
            <a:ext cx="7553183"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pc="60">
                <a:latin typeface="Open Sans" panose="020B0606030504020204" pitchFamily="34" charset="0"/>
                <a:ea typeface="Open Sans" panose="020B0606030504020204" pitchFamily="34" charset="0"/>
                <a:cs typeface="Open Sans" panose="020B0606030504020204" pitchFamily="34" charset="0"/>
              </a:rPr>
              <a:t>Enumerators and field supervisors should take notes about any irregular consumption patterns that may stand out during the pilot or actual data collection phases. </a:t>
            </a:r>
          </a:p>
          <a:p>
            <a:pPr marL="0" indent="0">
              <a:buFont typeface="Arial"/>
              <a:buNone/>
            </a:pPr>
            <a:endParaRPr lang="en-US" spc="6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a:buNone/>
            </a:pPr>
            <a:r>
              <a:rPr lang="en-US" spc="60">
                <a:latin typeface="Open Sans" panose="020B0606030504020204" pitchFamily="34" charset="0"/>
                <a:ea typeface="Open Sans" panose="020B0606030504020204" pitchFamily="34" charset="0"/>
                <a:cs typeface="Open Sans" panose="020B0606030504020204" pitchFamily="34" charset="0"/>
              </a:rPr>
              <a:t>Any qualitative information that would explain the quantitative data, or that would trigger adjustments, such as for the food items in the FCS module. </a:t>
            </a:r>
          </a:p>
          <a:p>
            <a:pPr marL="0" indent="0">
              <a:buFont typeface="Arial"/>
              <a:buNone/>
            </a:pPr>
            <a:endParaRPr lang="en-US" spc="6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a:buNone/>
            </a:pPr>
            <a:r>
              <a:rPr lang="en-US" spc="60">
                <a:latin typeface="Open Sans" panose="020B0606030504020204" pitchFamily="34" charset="0"/>
                <a:ea typeface="Open Sans" panose="020B0606030504020204" pitchFamily="34" charset="0"/>
                <a:cs typeface="Open Sans" panose="020B0606030504020204" pitchFamily="34" charset="0"/>
              </a:rPr>
              <a:t>Enumerators’ notes should be presented and discussed during debriefing sessions, along with observational information. </a:t>
            </a:r>
          </a:p>
        </p:txBody>
      </p:sp>
      <p:pic>
        <p:nvPicPr>
          <p:cNvPr id="1026" name="Picture 2" descr="Note Icon Vector Art, Icons, and Graphics for Free Download">
            <a:extLst>
              <a:ext uri="{FF2B5EF4-FFF2-40B4-BE49-F238E27FC236}">
                <a16:creationId xmlns:a16="http://schemas.microsoft.com/office/drawing/2014/main" id="{71EA02EE-25AD-4608-9E29-BAA9EE000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384" y="1863101"/>
            <a:ext cx="2962212" cy="296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0267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rPr>
              <a:t>How do the food groups come together?</a:t>
            </a:r>
            <a:endParaRPr lang="en-GB" b="0" dirty="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79797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CALCULATION example</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64973" y="1859340"/>
            <a:ext cx="11052002" cy="1023870"/>
          </a:xfrm>
          <a:prstGeom prst="rect">
            <a:avLst/>
          </a:prstGeom>
          <a:noFill/>
        </p:spPr>
        <p:txBody>
          <a:bodyPr wrap="square">
            <a:spAutoFit/>
          </a:bodyPr>
          <a:lstStyle/>
          <a:p>
            <a:pPr>
              <a:lnSpc>
                <a:spcPct val="90000"/>
              </a:lnSpc>
              <a:spcBef>
                <a:spcPts val="1000"/>
              </a:spcBef>
            </a:pPr>
            <a:r>
              <a:rPr lang="en-US" sz="2000" spc="60">
                <a:latin typeface="Open Sans" charset="0"/>
                <a:ea typeface="Open Sans" charset="0"/>
                <a:cs typeface="Open Sans" charset="0"/>
              </a:rPr>
              <a:t>Multiply the value obtained for each food group by its weight and sum the weighed food group scores, thus creating the food consumption score. </a:t>
            </a:r>
          </a:p>
          <a:p>
            <a:pPr>
              <a:lnSpc>
                <a:spcPct val="90000"/>
              </a:lnSpc>
              <a:spcBef>
                <a:spcPts val="1000"/>
              </a:spcBef>
            </a:pPr>
            <a:endParaRPr lang="en-US" spc="60">
              <a:latin typeface="Open Sans" charset="0"/>
              <a:ea typeface="Open Sans" charset="0"/>
              <a:cs typeface="Open Sans" charset="0"/>
            </a:endParaRPr>
          </a:p>
        </p:txBody>
      </p:sp>
      <p:sp>
        <p:nvSpPr>
          <p:cNvPr id="23" name="Rounded Rectangle 3">
            <a:extLst>
              <a:ext uri="{FF2B5EF4-FFF2-40B4-BE49-F238E27FC236}">
                <a16:creationId xmlns:a16="http://schemas.microsoft.com/office/drawing/2014/main" id="{222D2739-E16B-4C7C-9110-CB0CFBC6E570}"/>
              </a:ext>
            </a:extLst>
          </p:cNvPr>
          <p:cNvSpPr/>
          <p:nvPr/>
        </p:nvSpPr>
        <p:spPr>
          <a:xfrm>
            <a:off x="4064118" y="5660634"/>
            <a:ext cx="7050157" cy="961901"/>
          </a:xfrm>
          <a:prstGeom prst="roundRec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rgbClr val="456E3B">
                    <a:lumMod val="25000"/>
                  </a:srgbClr>
                </a:solidFill>
                <a:effectLst/>
                <a:uLnTx/>
                <a:uFillTx/>
                <a:latin typeface="Garamond, and MS Serif "/>
              </a:rPr>
              <a:t>Compute FCS = sum(</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FCSStap</a:t>
            </a:r>
            <a:r>
              <a:rPr kumimoji="0" lang="en-GB" sz="2000" i="0" u="none" strike="noStrike" kern="1200" cap="none" spc="0" normalizeH="0" baseline="0" noProof="0">
                <a:ln>
                  <a:noFill/>
                </a:ln>
                <a:solidFill>
                  <a:srgbClr val="456E3B">
                    <a:lumMod val="25000"/>
                  </a:srgbClr>
                </a:solidFill>
                <a:effectLst/>
                <a:uLnTx/>
                <a:uFillTx/>
                <a:latin typeface="Garamond, and MS Serif "/>
              </a:rPr>
              <a:t>*2,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FCSPulse</a:t>
            </a:r>
            <a:r>
              <a:rPr kumimoji="0" lang="en-GB" sz="2000" i="0" u="none" strike="noStrike" kern="1200" cap="none" spc="0" normalizeH="0" baseline="0" noProof="0">
                <a:ln>
                  <a:noFill/>
                </a:ln>
                <a:solidFill>
                  <a:srgbClr val="456E3B">
                    <a:lumMod val="25000"/>
                  </a:srgbClr>
                </a:solidFill>
                <a:effectLst/>
                <a:uLnTx/>
                <a:uFillTx/>
                <a:latin typeface="Garamond, and MS Serif "/>
              </a:rPr>
              <a:t>*3,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FCSDairy</a:t>
            </a:r>
            <a:r>
              <a:rPr kumimoji="0" lang="en-GB" sz="2000" i="0" u="none" strike="noStrike" kern="1200" cap="none" spc="0" normalizeH="0" baseline="0" noProof="0">
                <a:ln>
                  <a:noFill/>
                </a:ln>
                <a:solidFill>
                  <a:srgbClr val="456E3B">
                    <a:lumMod val="25000"/>
                  </a:srgbClr>
                </a:solidFill>
                <a:effectLst/>
                <a:uLnTx/>
                <a:uFillTx/>
                <a:latin typeface="Garamond, and MS Serif "/>
              </a:rPr>
              <a:t>*4,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FCSPr</a:t>
            </a:r>
            <a:r>
              <a:rPr kumimoji="0" lang="en-GB" sz="2000" i="0" u="none" strike="noStrike" kern="1200" cap="none" spc="0" normalizeH="0" baseline="0" noProof="0">
                <a:ln>
                  <a:noFill/>
                </a:ln>
                <a:solidFill>
                  <a:srgbClr val="456E3B">
                    <a:lumMod val="25000"/>
                  </a:srgbClr>
                </a:solidFill>
                <a:effectLst/>
                <a:uLnTx/>
                <a:uFillTx/>
                <a:latin typeface="Garamond, and MS Serif "/>
              </a:rPr>
              <a:t>*4,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FCSVeg</a:t>
            </a:r>
            <a:r>
              <a:rPr kumimoji="0" lang="en-GB" sz="2000" i="0" u="none" strike="noStrike" kern="1200" cap="none" spc="0" normalizeH="0" baseline="0" noProof="0">
                <a:ln>
                  <a:noFill/>
                </a:ln>
                <a:solidFill>
                  <a:srgbClr val="456E3B">
                    <a:lumMod val="25000"/>
                  </a:srgbClr>
                </a:solidFill>
                <a:effectLst/>
                <a:uLnTx/>
                <a:uFillTx/>
                <a:latin typeface="Garamond, and MS Serif "/>
              </a:rPr>
              <a:t>*1,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FCSFruit</a:t>
            </a:r>
            <a:r>
              <a:rPr kumimoji="0" lang="en-GB" sz="2000" i="0" u="none" strike="noStrike" kern="1200" cap="none" spc="0" normalizeH="0" baseline="0" noProof="0">
                <a:ln>
                  <a:noFill/>
                </a:ln>
                <a:solidFill>
                  <a:srgbClr val="456E3B">
                    <a:lumMod val="25000"/>
                  </a:srgbClr>
                </a:solidFill>
                <a:effectLst/>
                <a:uLnTx/>
                <a:uFillTx/>
                <a:latin typeface="Garamond, and MS Serif "/>
              </a:rPr>
              <a:t>*1,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FCSFat</a:t>
            </a:r>
            <a:r>
              <a:rPr kumimoji="0" lang="en-GB" sz="2000" i="0" u="none" strike="noStrike" kern="1200" cap="none" spc="0" normalizeH="0" baseline="0" noProof="0">
                <a:ln>
                  <a:noFill/>
                </a:ln>
                <a:solidFill>
                  <a:srgbClr val="456E3B">
                    <a:lumMod val="25000"/>
                  </a:srgbClr>
                </a:solidFill>
                <a:effectLst/>
                <a:uLnTx/>
                <a:uFillTx/>
                <a:latin typeface="Garamond, and MS Serif "/>
              </a:rPr>
              <a:t>*0.5,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FCSSugar</a:t>
            </a:r>
            <a:r>
              <a:rPr kumimoji="0" lang="en-GB" sz="2000" i="0" u="none" strike="noStrike" kern="1200" cap="none" spc="0" normalizeH="0" baseline="0" noProof="0">
                <a:ln>
                  <a:noFill/>
                </a:ln>
                <a:solidFill>
                  <a:srgbClr val="456E3B">
                    <a:lumMod val="25000"/>
                  </a:srgbClr>
                </a:solidFill>
                <a:effectLst/>
                <a:uLnTx/>
                <a:uFillTx/>
                <a:latin typeface="Garamond, and MS Serif "/>
              </a:rPr>
              <a:t>*0.5). </a:t>
            </a:r>
          </a:p>
        </p:txBody>
      </p:sp>
      <p:graphicFrame>
        <p:nvGraphicFramePr>
          <p:cNvPr id="3" name="Table 2">
            <a:extLst>
              <a:ext uri="{FF2B5EF4-FFF2-40B4-BE49-F238E27FC236}">
                <a16:creationId xmlns:a16="http://schemas.microsoft.com/office/drawing/2014/main" id="{129A45E9-B147-4F8D-8812-0FBF597424AF}"/>
              </a:ext>
            </a:extLst>
          </p:cNvPr>
          <p:cNvGraphicFramePr>
            <a:graphicFrameLocks noGrp="1"/>
          </p:cNvGraphicFramePr>
          <p:nvPr>
            <p:extLst>
              <p:ext uri="{D42A27DB-BD31-4B8C-83A1-F6EECF244321}">
                <p14:modId xmlns:p14="http://schemas.microsoft.com/office/powerpoint/2010/main" val="965419273"/>
              </p:ext>
            </p:extLst>
          </p:nvPr>
        </p:nvGraphicFramePr>
        <p:xfrm>
          <a:off x="1297460" y="2697392"/>
          <a:ext cx="9008077" cy="2714579"/>
        </p:xfrm>
        <a:graphic>
          <a:graphicData uri="http://schemas.openxmlformats.org/drawingml/2006/table">
            <a:tbl>
              <a:tblPr firstRow="1" firstCol="1" bandRow="1"/>
              <a:tblGrid>
                <a:gridCol w="4447459">
                  <a:extLst>
                    <a:ext uri="{9D8B030D-6E8A-4147-A177-3AD203B41FA5}">
                      <a16:colId xmlns:a16="http://schemas.microsoft.com/office/drawing/2014/main" val="854308522"/>
                    </a:ext>
                  </a:extLst>
                </a:gridCol>
                <a:gridCol w="1519860">
                  <a:extLst>
                    <a:ext uri="{9D8B030D-6E8A-4147-A177-3AD203B41FA5}">
                      <a16:colId xmlns:a16="http://schemas.microsoft.com/office/drawing/2014/main" val="509426926"/>
                    </a:ext>
                  </a:extLst>
                </a:gridCol>
                <a:gridCol w="1520898">
                  <a:extLst>
                    <a:ext uri="{9D8B030D-6E8A-4147-A177-3AD203B41FA5}">
                      <a16:colId xmlns:a16="http://schemas.microsoft.com/office/drawing/2014/main" val="2053520150"/>
                    </a:ext>
                  </a:extLst>
                </a:gridCol>
                <a:gridCol w="1519860">
                  <a:extLst>
                    <a:ext uri="{9D8B030D-6E8A-4147-A177-3AD203B41FA5}">
                      <a16:colId xmlns:a16="http://schemas.microsoft.com/office/drawing/2014/main" val="768522800"/>
                    </a:ext>
                  </a:extLst>
                </a:gridCol>
              </a:tblGrid>
              <a:tr h="672050">
                <a:tc>
                  <a:txBody>
                    <a:bodyPr/>
                    <a:lstStyle/>
                    <a:p>
                      <a:pPr marL="0" marR="0" algn="just">
                        <a:spcBef>
                          <a:spcPts val="0"/>
                        </a:spcBef>
                        <a:spcAft>
                          <a:spcPts val="0"/>
                        </a:spcAft>
                      </a:pPr>
                      <a:r>
                        <a:rPr lang="en-GB" sz="900" dirty="0">
                          <a:effectLst/>
                          <a:latin typeface="Open Sans" panose="020B0606030504020204" pitchFamily="34" charset="0"/>
                          <a:ea typeface="Open Sans" panose="020B0606030504020204" pitchFamily="34" charset="0"/>
                          <a:cs typeface="Open Sans" panose="020B0606030504020204" pitchFamily="34" charset="0"/>
                        </a:rPr>
                        <a:t> </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p>
                      <a:pPr marL="0" marR="0" algn="just">
                        <a:spcBef>
                          <a:spcPts val="0"/>
                        </a:spcBef>
                        <a:spcAft>
                          <a:spcPts val="0"/>
                        </a:spcAft>
                      </a:pPr>
                      <a:r>
                        <a:rPr lang="en-GB" sz="900" dirty="0">
                          <a:effectLst/>
                          <a:latin typeface="Open Sans" panose="020B0606030504020204" pitchFamily="34" charset="0"/>
                          <a:ea typeface="Open Sans" panose="020B0606030504020204" pitchFamily="34" charset="0"/>
                          <a:cs typeface="Open Sans" panose="020B0606030504020204" pitchFamily="34" charset="0"/>
                        </a:rPr>
                        <a:t> </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p>
                      <a:pPr marL="0" marR="0" algn="just">
                        <a:spcBef>
                          <a:spcPts val="0"/>
                        </a:spcBef>
                        <a:spcAft>
                          <a:spcPts val="0"/>
                        </a:spcAft>
                      </a:pPr>
                      <a:r>
                        <a:rPr lang="en-GB" sz="900" b="1" dirty="0">
                          <a:effectLst/>
                          <a:latin typeface="Open Sans" panose="020B0606030504020204" pitchFamily="34" charset="0"/>
                          <a:ea typeface="Open Sans" panose="020B0606030504020204" pitchFamily="34" charset="0"/>
                          <a:cs typeface="Open Sans" panose="020B0606030504020204" pitchFamily="34" charset="0"/>
                        </a:rPr>
                        <a:t>Food groups </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endParaRPr lang="en-GB" sz="900" b="1"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a:spcBef>
                          <a:spcPts val="0"/>
                        </a:spcBef>
                        <a:spcAft>
                          <a:spcPts val="0"/>
                        </a:spcAft>
                      </a:pPr>
                      <a:endParaRPr lang="en-GB" sz="900" b="1"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a:spcBef>
                          <a:spcPts val="0"/>
                        </a:spcBef>
                        <a:spcAft>
                          <a:spcPts val="0"/>
                        </a:spcAft>
                      </a:pPr>
                      <a:r>
                        <a:rPr lang="en-GB" sz="900" b="1" dirty="0">
                          <a:effectLst/>
                          <a:latin typeface="Open Sans" panose="020B0606030504020204" pitchFamily="34" charset="0"/>
                          <a:ea typeface="Open Sans" panose="020B0606030504020204" pitchFamily="34" charset="0"/>
                          <a:cs typeface="Open Sans" panose="020B0606030504020204" pitchFamily="34" charset="0"/>
                        </a:rPr>
                        <a:t>Frequency of consumption</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endParaRPr lang="en-GB" sz="900" b="1"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a:spcBef>
                          <a:spcPts val="0"/>
                        </a:spcBef>
                        <a:spcAft>
                          <a:spcPts val="0"/>
                        </a:spcAft>
                      </a:pPr>
                      <a:endParaRPr lang="en-GB" sz="900" b="1"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a:spcBef>
                          <a:spcPts val="0"/>
                        </a:spcBef>
                        <a:spcAft>
                          <a:spcPts val="0"/>
                        </a:spcAft>
                      </a:pPr>
                      <a:r>
                        <a:rPr lang="en-GB" sz="900" b="1" dirty="0">
                          <a:effectLst/>
                          <a:latin typeface="Open Sans" panose="020B0606030504020204" pitchFamily="34" charset="0"/>
                          <a:ea typeface="Open Sans" panose="020B0606030504020204" pitchFamily="34" charset="0"/>
                          <a:cs typeface="Open Sans" panose="020B0606030504020204" pitchFamily="34" charset="0"/>
                        </a:rPr>
                        <a:t>Weights</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endParaRPr lang="en-GB" sz="900" b="1"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a:spcBef>
                          <a:spcPts val="0"/>
                        </a:spcBef>
                        <a:spcAft>
                          <a:spcPts val="0"/>
                        </a:spcAft>
                      </a:pPr>
                      <a:endParaRPr lang="en-GB" sz="900" b="1"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a:spcBef>
                          <a:spcPts val="0"/>
                        </a:spcBef>
                        <a:spcAft>
                          <a:spcPts val="0"/>
                        </a:spcAft>
                      </a:pPr>
                      <a:r>
                        <a:rPr lang="en-GB" sz="900" b="1" dirty="0">
                          <a:effectLst/>
                          <a:latin typeface="Open Sans" panose="020B0606030504020204" pitchFamily="34" charset="0"/>
                          <a:ea typeface="Open Sans" panose="020B0606030504020204" pitchFamily="34" charset="0"/>
                          <a:cs typeface="Open Sans" panose="020B0606030504020204" pitchFamily="34" charset="0"/>
                        </a:rPr>
                        <a:t>Frequency x weight</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32132923"/>
                  </a:ext>
                </a:extLst>
              </a:tr>
              <a:tr h="208870">
                <a:tc>
                  <a:txBody>
                    <a:bodyPr/>
                    <a:lstStyle/>
                    <a:p>
                      <a:pPr marL="0" marR="0" algn="just">
                        <a:spcBef>
                          <a:spcPts val="0"/>
                        </a:spcBef>
                        <a:spcAft>
                          <a:spcPts val="0"/>
                        </a:spcAft>
                      </a:pPr>
                      <a:r>
                        <a:rPr lang="en-GB" sz="900" b="1">
                          <a:effectLst/>
                          <a:latin typeface="Open Sans" panose="020B0606030504020204" pitchFamily="34" charset="0"/>
                          <a:ea typeface="Open Sans" panose="020B0606030504020204" pitchFamily="34" charset="0"/>
                          <a:cs typeface="Open Sans" panose="020B0606030504020204" pitchFamily="34" charset="0"/>
                        </a:rPr>
                        <a:t>Cereals, grains, roots and tubers</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dirty="0">
                          <a:effectLst/>
                          <a:latin typeface="Open Sans" panose="020B0606030504020204" pitchFamily="34" charset="0"/>
                          <a:ea typeface="Open Sans" panose="020B0606030504020204" pitchFamily="34" charset="0"/>
                          <a:cs typeface="Open Sans" panose="020B0606030504020204" pitchFamily="34" charset="0"/>
                        </a:rPr>
                        <a:t>7</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2</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14</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35788"/>
                  </a:ext>
                </a:extLst>
              </a:tr>
              <a:tr h="216199">
                <a:tc>
                  <a:txBody>
                    <a:bodyPr/>
                    <a:lstStyle/>
                    <a:p>
                      <a:pPr marL="0" marR="0" algn="just">
                        <a:spcBef>
                          <a:spcPts val="0"/>
                        </a:spcBef>
                        <a:spcAft>
                          <a:spcPts val="0"/>
                        </a:spcAft>
                      </a:pPr>
                      <a:r>
                        <a:rPr lang="en-GB" sz="900" b="1">
                          <a:effectLst/>
                          <a:latin typeface="Open Sans" panose="020B0606030504020204" pitchFamily="34" charset="0"/>
                          <a:ea typeface="Open Sans" panose="020B0606030504020204" pitchFamily="34" charset="0"/>
                          <a:cs typeface="Open Sans" panose="020B0606030504020204" pitchFamily="34" charset="0"/>
                        </a:rPr>
                        <a:t>Legumes/ nuts</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2</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3</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6</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498134"/>
                  </a:ext>
                </a:extLst>
              </a:tr>
              <a:tr h="208870">
                <a:tc>
                  <a:txBody>
                    <a:bodyPr/>
                    <a:lstStyle/>
                    <a:p>
                      <a:pPr marL="0" marR="0" algn="just">
                        <a:spcBef>
                          <a:spcPts val="0"/>
                        </a:spcBef>
                        <a:spcAft>
                          <a:spcPts val="0"/>
                        </a:spcAft>
                      </a:pPr>
                      <a:r>
                        <a:rPr lang="en-GB" sz="900" b="1">
                          <a:effectLst/>
                          <a:latin typeface="Open Sans" panose="020B0606030504020204" pitchFamily="34" charset="0"/>
                          <a:ea typeface="Open Sans" panose="020B0606030504020204" pitchFamily="34" charset="0"/>
                          <a:cs typeface="Open Sans" panose="020B0606030504020204" pitchFamily="34" charset="0"/>
                        </a:rPr>
                        <a:t>Milk and other dairy products</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3</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4</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12</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490815"/>
                  </a:ext>
                </a:extLst>
              </a:tr>
              <a:tr h="216199">
                <a:tc>
                  <a:txBody>
                    <a:bodyPr/>
                    <a:lstStyle/>
                    <a:p>
                      <a:pPr marL="0" marR="0" algn="just">
                        <a:spcBef>
                          <a:spcPts val="0"/>
                        </a:spcBef>
                        <a:spcAft>
                          <a:spcPts val="0"/>
                        </a:spcAft>
                      </a:pPr>
                      <a:r>
                        <a:rPr lang="en-GB" sz="900" b="1">
                          <a:effectLst/>
                          <a:latin typeface="Open Sans" panose="020B0606030504020204" pitchFamily="34" charset="0"/>
                          <a:ea typeface="Open Sans" panose="020B0606030504020204" pitchFamily="34" charset="0"/>
                          <a:cs typeface="Open Sans" panose="020B0606030504020204" pitchFamily="34" charset="0"/>
                        </a:rPr>
                        <a:t>Meat, fish and eggs</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2</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4</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8</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850001"/>
                  </a:ext>
                </a:extLst>
              </a:tr>
              <a:tr h="208870">
                <a:tc>
                  <a:txBody>
                    <a:bodyPr/>
                    <a:lstStyle/>
                    <a:p>
                      <a:pPr marL="0" marR="0" algn="just">
                        <a:spcBef>
                          <a:spcPts val="0"/>
                        </a:spcBef>
                        <a:spcAft>
                          <a:spcPts val="0"/>
                        </a:spcAft>
                      </a:pPr>
                      <a:r>
                        <a:rPr lang="en-GB" sz="900" b="1">
                          <a:effectLst/>
                          <a:latin typeface="Open Sans" panose="020B0606030504020204" pitchFamily="34" charset="0"/>
                          <a:ea typeface="Open Sans" panose="020B0606030504020204" pitchFamily="34" charset="0"/>
                          <a:cs typeface="Open Sans" panose="020B0606030504020204" pitchFamily="34" charset="0"/>
                        </a:rPr>
                        <a:t>Vegetables and leaves</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2</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1</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2</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208774"/>
                  </a:ext>
                </a:extLst>
              </a:tr>
              <a:tr h="208870">
                <a:tc>
                  <a:txBody>
                    <a:bodyPr/>
                    <a:lstStyle/>
                    <a:p>
                      <a:pPr marL="0" marR="0" algn="just">
                        <a:spcBef>
                          <a:spcPts val="0"/>
                        </a:spcBef>
                        <a:spcAft>
                          <a:spcPts val="0"/>
                        </a:spcAft>
                      </a:pPr>
                      <a:r>
                        <a:rPr lang="en-GB" sz="900" b="1">
                          <a:effectLst/>
                          <a:latin typeface="Open Sans" panose="020B0606030504020204" pitchFamily="34" charset="0"/>
                          <a:ea typeface="Open Sans" panose="020B0606030504020204" pitchFamily="34" charset="0"/>
                          <a:cs typeface="Open Sans" panose="020B0606030504020204" pitchFamily="34" charset="0"/>
                        </a:rPr>
                        <a:t>Fruits</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1</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1</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1</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76001"/>
                  </a:ext>
                </a:extLst>
              </a:tr>
              <a:tr h="216199">
                <a:tc>
                  <a:txBody>
                    <a:bodyPr/>
                    <a:lstStyle/>
                    <a:p>
                      <a:pPr marL="0" marR="0" algn="just">
                        <a:spcBef>
                          <a:spcPts val="0"/>
                        </a:spcBef>
                        <a:spcAft>
                          <a:spcPts val="0"/>
                        </a:spcAft>
                      </a:pPr>
                      <a:r>
                        <a:rPr lang="en-GB" sz="900" b="1">
                          <a:effectLst/>
                          <a:latin typeface="Open Sans" panose="020B0606030504020204" pitchFamily="34" charset="0"/>
                          <a:ea typeface="Open Sans" panose="020B0606030504020204" pitchFamily="34" charset="0"/>
                          <a:cs typeface="Open Sans" panose="020B0606030504020204" pitchFamily="34" charset="0"/>
                        </a:rPr>
                        <a:t>Oil/fat/butter</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7</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0.5</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3.5</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15825"/>
                  </a:ext>
                </a:extLst>
              </a:tr>
              <a:tr h="208870">
                <a:tc>
                  <a:txBody>
                    <a:bodyPr/>
                    <a:lstStyle/>
                    <a:p>
                      <a:pPr marL="0" marR="0" algn="just">
                        <a:spcBef>
                          <a:spcPts val="0"/>
                        </a:spcBef>
                        <a:spcAft>
                          <a:spcPts val="0"/>
                        </a:spcAft>
                      </a:pPr>
                      <a:r>
                        <a:rPr lang="en-GB" sz="900" b="1">
                          <a:effectLst/>
                          <a:latin typeface="Open Sans" panose="020B0606030504020204" pitchFamily="34" charset="0"/>
                          <a:ea typeface="Open Sans" panose="020B0606030504020204" pitchFamily="34" charset="0"/>
                          <a:cs typeface="Open Sans" panose="020B0606030504020204" pitchFamily="34" charset="0"/>
                        </a:rPr>
                        <a:t>Sugar, or sweet</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7</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0.5</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3.5</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102504"/>
                  </a:ext>
                </a:extLst>
              </a:tr>
              <a:tr h="208870">
                <a:tc>
                  <a:txBody>
                    <a:bodyPr/>
                    <a:lstStyle/>
                    <a:p>
                      <a:pPr marL="0" marR="0" algn="just">
                        <a:spcBef>
                          <a:spcPts val="0"/>
                        </a:spcBef>
                        <a:spcAft>
                          <a:spcPts val="0"/>
                        </a:spcAft>
                      </a:pPr>
                      <a:r>
                        <a:rPr lang="en-GB" sz="800" b="1">
                          <a:effectLst/>
                          <a:latin typeface="Open Sans" panose="020B0606030504020204" pitchFamily="34" charset="0"/>
                          <a:ea typeface="Open Sans" panose="020B0606030504020204" pitchFamily="34" charset="0"/>
                          <a:cs typeface="Open Sans" panose="020B0606030504020204" pitchFamily="34" charset="0"/>
                        </a:rPr>
                        <a:t>Condiments</a:t>
                      </a:r>
                      <a:endParaRPr lang="en-US" sz="1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7 </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dirty="0">
                          <a:effectLst/>
                          <a:latin typeface="Open Sans" panose="020B0606030504020204" pitchFamily="34" charset="0"/>
                          <a:ea typeface="Open Sans" panose="020B0606030504020204" pitchFamily="34" charset="0"/>
                          <a:cs typeface="Open Sans" panose="020B0606030504020204" pitchFamily="34" charset="0"/>
                        </a:rPr>
                        <a:t>0</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a:effectLst/>
                          <a:latin typeface="Open Sans" panose="020B0606030504020204" pitchFamily="34" charset="0"/>
                          <a:ea typeface="Open Sans" panose="020B0606030504020204" pitchFamily="34" charset="0"/>
                          <a:cs typeface="Open Sans" panose="020B0606030504020204" pitchFamily="34" charset="0"/>
                        </a:rPr>
                        <a:t>0</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839015"/>
                  </a:ext>
                </a:extLst>
              </a:tr>
              <a:tr h="140712">
                <a:tc gridSpan="3">
                  <a:txBody>
                    <a:bodyPr/>
                    <a:lstStyle/>
                    <a:p>
                      <a:pPr marL="0" marR="0" algn="r">
                        <a:spcBef>
                          <a:spcPts val="0"/>
                        </a:spcBef>
                        <a:spcAft>
                          <a:spcPts val="0"/>
                        </a:spcAft>
                      </a:pPr>
                      <a:r>
                        <a:rPr lang="en-GB" sz="900" b="1" dirty="0">
                          <a:effectLst/>
                          <a:latin typeface="Open Sans" panose="020B0606030504020204" pitchFamily="34" charset="0"/>
                          <a:ea typeface="Open Sans" panose="020B0606030504020204" pitchFamily="34" charset="0"/>
                          <a:cs typeface="Open Sans" panose="020B0606030504020204" pitchFamily="34" charset="0"/>
                        </a:rPr>
                        <a:t>Sum of score </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GB" sz="900" b="1" dirty="0">
                          <a:effectLst/>
                          <a:latin typeface="Open Sans" panose="020B0606030504020204" pitchFamily="34" charset="0"/>
                          <a:ea typeface="Open Sans" panose="020B0606030504020204" pitchFamily="34" charset="0"/>
                          <a:cs typeface="Open Sans" panose="020B0606030504020204" pitchFamily="34" charset="0"/>
                        </a:rPr>
                        <a:t>50</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7313104"/>
                  </a:ext>
                </a:extLst>
              </a:tr>
            </a:tbl>
          </a:graphicData>
        </a:graphic>
      </p:graphicFrame>
    </p:spTree>
    <p:extLst>
      <p:ext uri="{BB962C8B-B14F-4D97-AF65-F5344CB8AC3E}">
        <p14:creationId xmlns:p14="http://schemas.microsoft.com/office/powerpoint/2010/main" val="166201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CALCULATION example (continued)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64973" y="1859340"/>
            <a:ext cx="11052002" cy="1983107"/>
          </a:xfrm>
          <a:prstGeom prst="rect">
            <a:avLst/>
          </a:prstGeom>
          <a:noFill/>
        </p:spPr>
        <p:txBody>
          <a:bodyPr wrap="square">
            <a:spAutoFit/>
          </a:bodyPr>
          <a:lstStyle/>
          <a:p>
            <a:pPr>
              <a:lnSpc>
                <a:spcPct val="90000"/>
              </a:lnSpc>
              <a:spcBef>
                <a:spcPts val="1000"/>
              </a:spcBef>
            </a:pPr>
            <a:r>
              <a:rPr lang="en-US" sz="2000" spc="60">
                <a:latin typeface="Open Sans" charset="0"/>
                <a:ea typeface="Open Sans" charset="0"/>
                <a:cs typeface="Open Sans" charset="0"/>
              </a:rPr>
              <a:t>Using the appropriate thresholds, recode the variable food consumption score, from a continuous variable to a categorical variable.</a:t>
            </a:r>
          </a:p>
          <a:p>
            <a:pPr>
              <a:lnSpc>
                <a:spcPct val="90000"/>
              </a:lnSpc>
              <a:spcBef>
                <a:spcPts val="1000"/>
              </a:spcBef>
            </a:pPr>
            <a:endParaRPr lang="en-US" spc="60">
              <a:latin typeface="Open Sans" charset="0"/>
              <a:ea typeface="Open Sans" charset="0"/>
              <a:cs typeface="Open Sans" charset="0"/>
            </a:endParaRPr>
          </a:p>
          <a:p>
            <a:pPr>
              <a:lnSpc>
                <a:spcPct val="90000"/>
              </a:lnSpc>
              <a:spcBef>
                <a:spcPts val="1000"/>
              </a:spcBef>
            </a:pPr>
            <a:r>
              <a:rPr lang="en-US" sz="2000" spc="60">
                <a:latin typeface="Open Sans" charset="0"/>
                <a:ea typeface="Open Sans" charset="0"/>
                <a:cs typeface="Open Sans" charset="0"/>
              </a:rPr>
              <a:t>Cut-off thresholds are applied to the FCS to classify households into three groups: poor, borderline or acceptable food consumption. These food consumption groups aggregate households into the following three categories: </a:t>
            </a:r>
          </a:p>
        </p:txBody>
      </p:sp>
      <p:graphicFrame>
        <p:nvGraphicFramePr>
          <p:cNvPr id="5" name="Table 4">
            <a:extLst>
              <a:ext uri="{FF2B5EF4-FFF2-40B4-BE49-F238E27FC236}">
                <a16:creationId xmlns:a16="http://schemas.microsoft.com/office/drawing/2014/main" id="{1A566DE1-9E94-4B7C-9ECF-76A4333FBC4A}"/>
              </a:ext>
            </a:extLst>
          </p:cNvPr>
          <p:cNvGraphicFramePr>
            <a:graphicFrameLocks noGrp="1"/>
          </p:cNvGraphicFramePr>
          <p:nvPr>
            <p:extLst>
              <p:ext uri="{D42A27DB-BD31-4B8C-83A1-F6EECF244321}">
                <p14:modId xmlns:p14="http://schemas.microsoft.com/office/powerpoint/2010/main" val="698798472"/>
              </p:ext>
            </p:extLst>
          </p:nvPr>
        </p:nvGraphicFramePr>
        <p:xfrm>
          <a:off x="2919589" y="4015474"/>
          <a:ext cx="6352821" cy="1929934"/>
        </p:xfrm>
        <a:graphic>
          <a:graphicData uri="http://schemas.openxmlformats.org/drawingml/2006/table">
            <a:tbl>
              <a:tblPr/>
              <a:tblGrid>
                <a:gridCol w="3497392">
                  <a:extLst>
                    <a:ext uri="{9D8B030D-6E8A-4147-A177-3AD203B41FA5}">
                      <a16:colId xmlns:a16="http://schemas.microsoft.com/office/drawing/2014/main" val="3255994126"/>
                    </a:ext>
                  </a:extLst>
                </a:gridCol>
                <a:gridCol w="1433358">
                  <a:extLst>
                    <a:ext uri="{9D8B030D-6E8A-4147-A177-3AD203B41FA5}">
                      <a16:colId xmlns:a16="http://schemas.microsoft.com/office/drawing/2014/main" val="2049425842"/>
                    </a:ext>
                  </a:extLst>
                </a:gridCol>
                <a:gridCol w="1422071">
                  <a:extLst>
                    <a:ext uri="{9D8B030D-6E8A-4147-A177-3AD203B41FA5}">
                      <a16:colId xmlns:a16="http://schemas.microsoft.com/office/drawing/2014/main" val="4111066047"/>
                    </a:ext>
                  </a:extLst>
                </a:gridCol>
              </a:tblGrid>
              <a:tr h="816804">
                <a:tc>
                  <a:txBody>
                    <a:bodyPr/>
                    <a:lstStyle/>
                    <a:p>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Categories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Thresholds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Adjusted</a:t>
                      </a:r>
                      <a:b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thresholds</a:t>
                      </a:r>
                      <a:r>
                        <a:rPr lang="en-GB" sz="105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370220"/>
                  </a:ext>
                </a:extLst>
              </a:tr>
              <a:tr h="370509">
                <a:tc>
                  <a:txBody>
                    <a:bodyPr/>
                    <a:lstStyle/>
                    <a:p>
                      <a:r>
                        <a:rPr lang="en-GB" sz="1600" b="1" i="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Poor</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0-21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0-28</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78"/>
                  </a:ext>
                </a:extLst>
              </a:tr>
              <a:tr h="370509">
                <a:tc>
                  <a:txBody>
                    <a:bodyPr/>
                    <a:lstStyle/>
                    <a:p>
                      <a:r>
                        <a:rPr lang="en-GB" sz="1600" b="1" i="0">
                          <a:solidFill>
                            <a:srgbClr val="FF6600"/>
                          </a:solidFill>
                          <a:effectLst/>
                          <a:latin typeface="Open Sans" panose="020B0606030504020204" pitchFamily="34" charset="0"/>
                          <a:ea typeface="Open Sans" panose="020B0606030504020204" pitchFamily="34" charset="0"/>
                          <a:cs typeface="Open Sans" panose="020B0606030504020204" pitchFamily="34" charset="0"/>
                        </a:rPr>
                        <a:t>Borderline</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21-35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28.5-42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74371"/>
                  </a:ext>
                </a:extLst>
              </a:tr>
              <a:tr h="372112">
                <a:tc>
                  <a:txBody>
                    <a:bodyPr/>
                    <a:lstStyle/>
                    <a:p>
                      <a:r>
                        <a:rPr lang="en-GB" sz="1600" b="1" i="0">
                          <a:solidFill>
                            <a:srgbClr val="3E7D44"/>
                          </a:solidFill>
                          <a:effectLst/>
                          <a:latin typeface="Open Sans" panose="020B0606030504020204" pitchFamily="34" charset="0"/>
                          <a:ea typeface="Open Sans" panose="020B0606030504020204" pitchFamily="34" charset="0"/>
                          <a:cs typeface="Open Sans" panose="020B0606030504020204" pitchFamily="34" charset="0"/>
                        </a:rPr>
                        <a:t>Acceptable</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&gt;35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&gt;42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668717"/>
                  </a:ext>
                </a:extLst>
              </a:tr>
            </a:tbl>
          </a:graphicData>
        </a:graphic>
      </p:graphicFrame>
      <p:sp>
        <p:nvSpPr>
          <p:cNvPr id="6" name="TextBox 5">
            <a:extLst>
              <a:ext uri="{FF2B5EF4-FFF2-40B4-BE49-F238E27FC236}">
                <a16:creationId xmlns:a16="http://schemas.microsoft.com/office/drawing/2014/main" id="{9B31F0F8-DE8F-4C6F-8C32-314FF4801B5D}"/>
              </a:ext>
            </a:extLst>
          </p:cNvPr>
          <p:cNvSpPr txBox="1"/>
          <p:nvPr/>
        </p:nvSpPr>
        <p:spPr>
          <a:xfrm>
            <a:off x="3524045" y="5974716"/>
            <a:ext cx="5438273" cy="646331"/>
          </a:xfrm>
          <a:prstGeom prst="rect">
            <a:avLst/>
          </a:prstGeom>
          <a:noFill/>
        </p:spPr>
        <p:txBody>
          <a:bodyPr wrap="square" rtlCol="0">
            <a:spAutoFit/>
          </a:bodyPr>
          <a:lstStyle/>
          <a:p>
            <a:r>
              <a:rPr lang="en-US" sz="1200"/>
              <a:t>*Used in contexts where the consumption of oil and sugar are high. Consult with your CO VAM Officer and/or RMEA on applicable thresholds in your country or region.</a:t>
            </a:r>
          </a:p>
        </p:txBody>
      </p:sp>
    </p:spTree>
    <p:extLst>
      <p:ext uri="{BB962C8B-B14F-4D97-AF65-F5344CB8AC3E}">
        <p14:creationId xmlns:p14="http://schemas.microsoft.com/office/powerpoint/2010/main" val="3976485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rPr>
              <a:t>Module Design</a:t>
            </a:r>
            <a:endParaRPr lang="en-GB" b="0"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58036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Survey Designer</a:t>
            </a:r>
          </a:p>
        </p:txBody>
      </p:sp>
      <p:pic>
        <p:nvPicPr>
          <p:cNvPr id="5" name="Picture 4">
            <a:extLst>
              <a:ext uri="{FF2B5EF4-FFF2-40B4-BE49-F238E27FC236}">
                <a16:creationId xmlns:a16="http://schemas.microsoft.com/office/drawing/2014/main" id="{860891E7-82F7-4901-9119-DE076B8EF693}"/>
              </a:ext>
            </a:extLst>
          </p:cNvPr>
          <p:cNvPicPr>
            <a:picLocks noChangeAspect="1"/>
          </p:cNvPicPr>
          <p:nvPr/>
        </p:nvPicPr>
        <p:blipFill>
          <a:blip r:embed="rId3"/>
          <a:srcRect/>
          <a:stretch/>
        </p:blipFill>
        <p:spPr>
          <a:xfrm>
            <a:off x="6298018" y="1511979"/>
            <a:ext cx="5280837" cy="4788129"/>
          </a:xfrm>
          <a:prstGeom prst="rect">
            <a:avLst/>
          </a:prstGeom>
          <a:ln>
            <a:solidFill>
              <a:srgbClr val="0070C0"/>
            </a:solidFill>
          </a:ln>
        </p:spPr>
      </p:pic>
      <p:sp>
        <p:nvSpPr>
          <p:cNvPr id="6" name="TextBox 5">
            <a:extLst>
              <a:ext uri="{FF2B5EF4-FFF2-40B4-BE49-F238E27FC236}">
                <a16:creationId xmlns:a16="http://schemas.microsoft.com/office/drawing/2014/main" id="{A2BED8FA-5D6A-4507-95F4-A5723A663FC6}"/>
              </a:ext>
            </a:extLst>
          </p:cNvPr>
          <p:cNvSpPr txBox="1"/>
          <p:nvPr/>
        </p:nvSpPr>
        <p:spPr>
          <a:xfrm>
            <a:off x="7570380" y="716415"/>
            <a:ext cx="3157871" cy="584775"/>
          </a:xfrm>
          <a:prstGeom prst="rect">
            <a:avLst/>
          </a:prstGeom>
          <a:noFill/>
        </p:spPr>
        <p:txBody>
          <a:bodyPr wrap="square">
            <a:spAutoFit/>
          </a:bodyPr>
          <a:lstStyle/>
          <a:p>
            <a:pPr algn="ctr"/>
            <a:r>
              <a:rPr lang="en-GB" sz="1600" dirty="0">
                <a:solidFill>
                  <a:srgbClr val="0070BA"/>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FCS Codebook                        (Survey Designer)</a:t>
            </a:r>
            <a:endParaRPr lang="en-GB" sz="1600" dirty="0">
              <a:solidFill>
                <a:srgbClr val="0070BA"/>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3E48D480-8F33-4344-9F87-A17A145CF98A}"/>
              </a:ext>
            </a:extLst>
          </p:cNvPr>
          <p:cNvCxnSpPr/>
          <p:nvPr/>
        </p:nvCxnSpPr>
        <p:spPr>
          <a:xfrm flipH="1">
            <a:off x="8135727" y="4712608"/>
            <a:ext cx="1605418" cy="12668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E9DA76E9-7EB8-4E11-8593-ADCD2ACC9A05}"/>
              </a:ext>
            </a:extLst>
          </p:cNvPr>
          <p:cNvPicPr>
            <a:picLocks noChangeAspect="1"/>
          </p:cNvPicPr>
          <p:nvPr/>
        </p:nvPicPr>
        <p:blipFill>
          <a:blip r:embed="rId5"/>
          <a:stretch>
            <a:fillRect/>
          </a:stretch>
        </p:blipFill>
        <p:spPr>
          <a:xfrm>
            <a:off x="717181" y="1685260"/>
            <a:ext cx="5475123" cy="3487479"/>
          </a:xfrm>
          <a:prstGeom prst="rect">
            <a:avLst/>
          </a:prstGeom>
        </p:spPr>
      </p:pic>
    </p:spTree>
    <p:extLst>
      <p:ext uri="{BB962C8B-B14F-4D97-AF65-F5344CB8AC3E}">
        <p14:creationId xmlns:p14="http://schemas.microsoft.com/office/powerpoint/2010/main" val="10783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lnSpc>
                <a:spcPts val="2700"/>
              </a:lnSpc>
              <a:buNone/>
            </a:pPr>
            <a:endParaRPr lang="en-US" spc="60"/>
          </a:p>
          <a:p>
            <a:pPr marL="0" indent="0">
              <a:lnSpc>
                <a:spcPts val="2700"/>
              </a:lnSpc>
              <a:buNone/>
            </a:pPr>
            <a:endParaRPr lang="en-US" spc="60"/>
          </a:p>
          <a:p>
            <a:pPr marL="0" indent="0">
              <a:lnSpc>
                <a:spcPct val="90000"/>
              </a:lnSpc>
              <a:buNone/>
            </a:pPr>
            <a:r>
              <a:rPr lang="en-US" sz="2400" spc="60"/>
              <a:t>Discuss the objectives of the module, i.e., to gain information on the food consumption of households in the targeted population. Explain the role of this indicator in food insecurity figures and the use of information, internally and externally. This gives the enumerators a clear understanding of the importance of the data they would be soon collecting. </a:t>
            </a:r>
            <a:endParaRPr lang="en-GB" sz="24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training instructions 1</a:t>
            </a:r>
          </a:p>
        </p:txBody>
      </p:sp>
    </p:spTree>
    <p:extLst>
      <p:ext uri="{BB962C8B-B14F-4D97-AF65-F5344CB8AC3E}">
        <p14:creationId xmlns:p14="http://schemas.microsoft.com/office/powerpoint/2010/main" val="2063935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p:txBody>
          <a:bodyPr/>
          <a:lstStyle/>
          <a:p>
            <a:r>
              <a:rPr lang="en-US" sz="3600" b="0" kern="1400" spc="230" dirty="0">
                <a:solidFill>
                  <a:schemeClr val="tx1"/>
                </a:solidFill>
                <a:latin typeface="HALDEN SOLID" pitchFamily="2" charset="0"/>
              </a:rPr>
              <a:t>FCS Module design </a:t>
            </a: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p:txBody>
          <a:bodyPr vert="horz" lIns="91440" tIns="45720" rIns="91440" bIns="45720" rtlCol="0" anchor="t">
            <a:noAutofit/>
          </a:bodyPr>
          <a:lstStyle/>
          <a:p>
            <a:pPr>
              <a:buFont typeface="Wingdings" panose="05000000000000000000" pitchFamily="2" charset="2"/>
              <a:buChar char="v"/>
            </a:pPr>
            <a:r>
              <a:rPr lang="en-US" spc="60" dirty="0">
                <a:latin typeface="Open Sans"/>
                <a:ea typeface="Open Sans"/>
                <a:cs typeface="Open Sans"/>
              </a:rPr>
              <a:t>When designing your questionnaire, including the FCS module, please refer to the Survey Designer as it offers the WFP’s standard modules in </a:t>
            </a:r>
            <a:r>
              <a:rPr lang="en-US" spc="60" dirty="0" err="1">
                <a:latin typeface="Open Sans"/>
                <a:ea typeface="Open Sans"/>
                <a:cs typeface="Open Sans"/>
              </a:rPr>
              <a:t>XLSform</a:t>
            </a:r>
            <a:r>
              <a:rPr lang="en-US" spc="60" dirty="0">
                <a:latin typeface="Open Sans"/>
                <a:ea typeface="Open Sans"/>
                <a:cs typeface="Open Sans"/>
              </a:rPr>
              <a:t> and word formats.</a:t>
            </a:r>
            <a:endParaRPr lang="en-US" dirty="0"/>
          </a:p>
          <a:p>
            <a:pPr>
              <a:buFont typeface="Wingdings" panose="05000000000000000000" pitchFamily="2" charset="2"/>
              <a:buChar char="v"/>
            </a:pPr>
            <a:endParaRPr lang="en-US" spc="60" dirty="0">
              <a:latin typeface="Open Sans"/>
              <a:ea typeface="Open Sans"/>
              <a:cs typeface="Open Sans"/>
            </a:endParaRPr>
          </a:p>
          <a:p>
            <a:pPr>
              <a:buFont typeface="Wingdings" panose="05000000000000000000" pitchFamily="2" charset="2"/>
              <a:buChar char="v"/>
            </a:pPr>
            <a:r>
              <a:rPr lang="en-US" spc="60" dirty="0">
                <a:latin typeface="Open Sans"/>
                <a:ea typeface="Open Sans"/>
                <a:cs typeface="Open Sans"/>
              </a:rPr>
              <a:t>Slight adjustments can be made to the offered </a:t>
            </a:r>
            <a:r>
              <a:rPr lang="en-US" b="1" spc="60" dirty="0">
                <a:latin typeface="Open Sans"/>
                <a:ea typeface="Open Sans"/>
                <a:cs typeface="Open Sans"/>
              </a:rPr>
              <a:t>single food items </a:t>
            </a:r>
            <a:r>
              <a:rPr lang="en-US" spc="60" dirty="0">
                <a:latin typeface="Open Sans"/>
                <a:ea typeface="Open Sans"/>
                <a:cs typeface="Open Sans"/>
              </a:rPr>
              <a:t>to reflect the most common local food items. </a:t>
            </a:r>
            <a:endParaRPr lang="en-US" spc="60" dirty="0"/>
          </a:p>
          <a:p>
            <a:pPr>
              <a:buFont typeface="Wingdings" panose="05000000000000000000" pitchFamily="2" charset="2"/>
              <a:buChar char="v"/>
            </a:pPr>
            <a:endParaRPr lang="en-US" spc="60" dirty="0">
              <a:latin typeface="Open Sans"/>
              <a:ea typeface="Open Sans"/>
              <a:cs typeface="Open Sans"/>
            </a:endParaRPr>
          </a:p>
          <a:p>
            <a:pPr>
              <a:buFont typeface="Wingdings" panose="05000000000000000000" pitchFamily="2" charset="2"/>
              <a:buChar char="v"/>
            </a:pPr>
            <a:r>
              <a:rPr lang="en-US" spc="60" dirty="0">
                <a:latin typeface="Open Sans"/>
                <a:ea typeface="Open Sans"/>
                <a:cs typeface="Open Sans"/>
              </a:rPr>
              <a:t>If you have to rely on data collection tools and platforms that do not support </a:t>
            </a:r>
            <a:r>
              <a:rPr lang="en-US" spc="60" dirty="0" err="1">
                <a:latin typeface="Open Sans"/>
                <a:ea typeface="Open Sans"/>
                <a:cs typeface="Open Sans"/>
              </a:rPr>
              <a:t>XLSforms</a:t>
            </a:r>
            <a:r>
              <a:rPr lang="en-US" spc="60" dirty="0">
                <a:latin typeface="Open Sans"/>
                <a:ea typeface="Open Sans"/>
                <a:cs typeface="Open Sans"/>
              </a:rPr>
              <a:t> then you must replicate the standard module correctly, including the visibility and validation constraints. </a:t>
            </a:r>
          </a:p>
        </p:txBody>
      </p:sp>
    </p:spTree>
    <p:extLst>
      <p:ext uri="{BB962C8B-B14F-4D97-AF65-F5344CB8AC3E}">
        <p14:creationId xmlns:p14="http://schemas.microsoft.com/office/powerpoint/2010/main" val="4254616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Survey Designer</a:t>
            </a:r>
          </a:p>
        </p:txBody>
      </p:sp>
      <p:pic>
        <p:nvPicPr>
          <p:cNvPr id="3" name="Picture 2">
            <a:extLst>
              <a:ext uri="{FF2B5EF4-FFF2-40B4-BE49-F238E27FC236}">
                <a16:creationId xmlns:a16="http://schemas.microsoft.com/office/drawing/2014/main" id="{D546BAB8-DA8F-4BB3-B8FD-5B907C5A7E72}"/>
              </a:ext>
            </a:extLst>
          </p:cNvPr>
          <p:cNvPicPr>
            <a:picLocks noChangeAspect="1"/>
          </p:cNvPicPr>
          <p:nvPr/>
        </p:nvPicPr>
        <p:blipFill>
          <a:blip r:embed="rId3"/>
          <a:stretch>
            <a:fillRect/>
          </a:stretch>
        </p:blipFill>
        <p:spPr>
          <a:xfrm>
            <a:off x="1368768" y="1576680"/>
            <a:ext cx="10186330" cy="416457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5695814" y="1285103"/>
            <a:ext cx="1532238" cy="499212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Oval 5">
            <a:extLst>
              <a:ext uri="{FF2B5EF4-FFF2-40B4-BE49-F238E27FC236}">
                <a16:creationId xmlns:a16="http://schemas.microsoft.com/office/drawing/2014/main" id="{D4C8675D-D8B7-49AC-84F5-2917A23695E0}"/>
              </a:ext>
            </a:extLst>
          </p:cNvPr>
          <p:cNvSpPr/>
          <p:nvPr/>
        </p:nvSpPr>
        <p:spPr>
          <a:xfrm>
            <a:off x="6837612" y="147280"/>
            <a:ext cx="2661005" cy="1786849"/>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E"/>
                </a:solidFill>
                <a:latin typeface="Open Sans" panose="020B0606030504020204" pitchFamily="34" charset="0"/>
                <a:ea typeface="Open Sans" panose="020B0606030504020204" pitchFamily="34" charset="0"/>
                <a:cs typeface="Open Sans" panose="020B0606030504020204" pitchFamily="34" charset="0"/>
              </a:rPr>
              <a:t>Food items that can be adjusted for local context </a:t>
            </a:r>
          </a:p>
        </p:txBody>
      </p:sp>
    </p:spTree>
    <p:extLst>
      <p:ext uri="{BB962C8B-B14F-4D97-AF65-F5344CB8AC3E}">
        <p14:creationId xmlns:p14="http://schemas.microsoft.com/office/powerpoint/2010/main" val="77396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rPr>
              <a:t>Data quality checks </a:t>
            </a:r>
            <a:endParaRPr lang="en-GB" b="0" dirty="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5016437"/>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Quality check examples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1" y="1648318"/>
            <a:ext cx="9703258"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mj-lt"/>
              <a:buAutoNum type="arabicPeriod"/>
            </a:pPr>
            <a:r>
              <a:rPr lang="en-US" sz="2100" spc="60" dirty="0"/>
              <a:t>Run simple frequencies of the days of consumption of each food group to help understand the general food consumption patterns. For example, this could show that the entire population consumes high levels of oil and sugar.</a:t>
            </a:r>
          </a:p>
          <a:p>
            <a:pPr marL="342900" indent="-342900">
              <a:buFont typeface="+mj-lt"/>
              <a:buAutoNum type="arabicPeriod"/>
            </a:pPr>
            <a:r>
              <a:rPr lang="en-US" sz="2100" spc="60" dirty="0"/>
              <a:t>Closely examine data to highlight and resolve any errors or inconsistencies. This includes checking the data for missing, inconsistent, out-of-range values, spelling mistakes, and erroneous categorizations.   </a:t>
            </a:r>
          </a:p>
          <a:p>
            <a:pPr marL="342900" indent="-342900">
              <a:buFont typeface="+mj-lt"/>
              <a:buAutoNum type="arabicPeriod"/>
            </a:pPr>
            <a:r>
              <a:rPr lang="en-GB" sz="2100" dirty="0">
                <a:latin typeface="Open Sans" panose="020B0606030504020204" pitchFamily="34" charset="0"/>
                <a:ea typeface="Calibri" panose="020F0502020204030204" pitchFamily="34" charset="0"/>
                <a:cs typeface="Times New Roman" panose="02020603050405020304" pitchFamily="18" charset="0"/>
              </a:rPr>
              <a:t>Compare </a:t>
            </a:r>
            <a:r>
              <a:rPr lang="en-GB" sz="2100" dirty="0">
                <a:effectLst/>
                <a:latin typeface="Open Sans" panose="020B0606030504020204" pitchFamily="34" charset="0"/>
                <a:ea typeface="Calibri" panose="020F0502020204030204" pitchFamily="34" charset="0"/>
                <a:cs typeface="Times New Roman" panose="02020603050405020304" pitchFamily="18" charset="0"/>
              </a:rPr>
              <a:t>the mean FCS and the mean number of days of consumption of the different food items/groups by </a:t>
            </a:r>
            <a:r>
              <a:rPr lang="en-GB" sz="2100" b="1" dirty="0">
                <a:effectLst/>
                <a:latin typeface="Open Sans" panose="020B0606030504020204" pitchFamily="34" charset="0"/>
                <a:ea typeface="Calibri" panose="020F0502020204030204" pitchFamily="34" charset="0"/>
                <a:cs typeface="Times New Roman" panose="02020603050405020304" pitchFamily="18" charset="0"/>
              </a:rPr>
              <a:t>enumerator, administrative levels and/or stratum</a:t>
            </a:r>
            <a:r>
              <a:rPr lang="en-US" sz="2100" dirty="0">
                <a:effectLst/>
                <a:latin typeface="Open Sans" panose="020B0606030504020204" pitchFamily="34" charset="0"/>
                <a:ea typeface="Calibri" panose="020F0502020204030204" pitchFamily="34" charset="0"/>
                <a:cs typeface="Times New Roman" panose="02020603050405020304" pitchFamily="18" charset="0"/>
              </a:rPr>
              <a:t>, to detect unusual values/results. </a:t>
            </a:r>
            <a:endParaRPr lang="en-US" sz="2100" spc="60" dirty="0"/>
          </a:p>
        </p:txBody>
      </p:sp>
    </p:spTree>
    <p:extLst>
      <p:ext uri="{BB962C8B-B14F-4D97-AF65-F5344CB8AC3E}">
        <p14:creationId xmlns:p14="http://schemas.microsoft.com/office/powerpoint/2010/main" val="630713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a:t>
            </a:r>
            <a:r>
              <a:rPr lang="en-GB" sz="3600" b="0" kern="1400" spc="230" dirty="0" err="1">
                <a:solidFill>
                  <a:schemeClr val="tx1"/>
                </a:solidFill>
                <a:latin typeface="HALDEN SOLID" pitchFamily="2" charset="0"/>
              </a:rPr>
              <a:t>descriptives</a:t>
            </a:r>
            <a:r>
              <a:rPr lang="en-GB" sz="3600" b="0" kern="1400" spc="230" dirty="0">
                <a:solidFill>
                  <a:schemeClr val="tx1"/>
                </a:solidFill>
                <a:latin typeface="HALDEN SOLID" pitchFamily="2" charset="0"/>
              </a:rPr>
              <a:t> and frequencies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28674" y="1488882"/>
            <a:ext cx="10812917" cy="3785652"/>
          </a:xfrm>
          <a:prstGeom prst="rect">
            <a:avLst/>
          </a:prstGeom>
          <a:noFill/>
        </p:spPr>
        <p:txBody>
          <a:bodyPr wrap="square">
            <a:spAutoFit/>
          </a:bodyPr>
          <a:lstStyle/>
          <a:p>
            <a:pPr marL="0" indent="0">
              <a:buNone/>
            </a:pPr>
            <a:endParaRPr lang="en-US" sz="2400" spc="60" dirty="0">
              <a:latin typeface="Open Sans" charset="0"/>
              <a:ea typeface="Open Sans" charset="0"/>
              <a:cs typeface="Open Sans" charset="0"/>
            </a:endParaRPr>
          </a:p>
          <a:p>
            <a:pPr marL="0" indent="0">
              <a:buNone/>
            </a:pPr>
            <a:r>
              <a:rPr lang="en-US" sz="2400" spc="60" dirty="0">
                <a:latin typeface="Open Sans" charset="0"/>
                <a:ea typeface="Open Sans" charset="0"/>
                <a:cs typeface="Open Sans" charset="0"/>
              </a:rPr>
              <a:t>Closely examine the data records to highlight and resolve any errors or inconsistencies by running descriptive analyses (frequencies, min, max, mean, mode) on each of the variables in the FCS section. This includes checking FCS data for missing values, inconsistencies, out-of-range values (when 0-7 constraints hadn't been set), and wrong categorizations (i.e., food sources). </a:t>
            </a:r>
          </a:p>
          <a:p>
            <a:pPr marL="0" indent="0">
              <a:buNone/>
            </a:pPr>
            <a:endParaRPr lang="en-US" sz="2400" spc="60" dirty="0">
              <a:latin typeface="Open Sans" charset="0"/>
              <a:ea typeface="Open Sans" charset="0"/>
              <a:cs typeface="Open Sans" charset="0"/>
            </a:endParaRPr>
          </a:p>
          <a:p>
            <a:pPr marL="0" indent="0">
              <a:buNone/>
            </a:pPr>
            <a:r>
              <a:rPr lang="en-US" sz="2400" spc="60" dirty="0">
                <a:latin typeface="Open Sans" charset="0"/>
                <a:ea typeface="Open Sans" charset="0"/>
                <a:cs typeface="Open Sans" charset="0"/>
              </a:rPr>
              <a:t>Secondly, understanding the spread of variance by graphing the distribution in the dataset.   </a:t>
            </a:r>
          </a:p>
        </p:txBody>
      </p:sp>
    </p:spTree>
    <p:extLst>
      <p:ext uri="{BB962C8B-B14F-4D97-AF65-F5344CB8AC3E}">
        <p14:creationId xmlns:p14="http://schemas.microsoft.com/office/powerpoint/2010/main" val="185641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a:t>
            </a:r>
            <a:r>
              <a:rPr lang="en-GB" sz="3600" b="0" kern="1400" spc="230" dirty="0" err="1">
                <a:solidFill>
                  <a:schemeClr val="tx1"/>
                </a:solidFill>
                <a:latin typeface="HALDEN SOLID" pitchFamily="2" charset="0"/>
              </a:rPr>
              <a:t>descriptives</a:t>
            </a:r>
            <a:r>
              <a:rPr lang="en-GB" sz="3600" b="0" kern="1400" spc="230" dirty="0">
                <a:solidFill>
                  <a:schemeClr val="tx1"/>
                </a:solidFill>
                <a:latin typeface="HALDEN SOLID" pitchFamily="2" charset="0"/>
              </a:rPr>
              <a:t> and frequencies example</a:t>
            </a:r>
          </a:p>
        </p:txBody>
      </p:sp>
      <p:sp>
        <p:nvSpPr>
          <p:cNvPr id="7" name="TextBox 6">
            <a:extLst>
              <a:ext uri="{FF2B5EF4-FFF2-40B4-BE49-F238E27FC236}">
                <a16:creationId xmlns:a16="http://schemas.microsoft.com/office/drawing/2014/main" id="{BDC5DED8-E579-424C-8BB5-CA1D2A53FAFF}"/>
              </a:ext>
            </a:extLst>
          </p:cNvPr>
          <p:cNvSpPr txBox="1"/>
          <p:nvPr/>
        </p:nvSpPr>
        <p:spPr>
          <a:xfrm>
            <a:off x="435237" y="1714643"/>
            <a:ext cx="7456080" cy="877163"/>
          </a:xfrm>
          <a:prstGeom prst="rect">
            <a:avLst/>
          </a:prstGeom>
          <a:noFill/>
        </p:spPr>
        <p:txBody>
          <a:bodyPr wrap="square">
            <a:spAutoFit/>
          </a:bodyPr>
          <a:lstStyle/>
          <a:p>
            <a:pPr marR="0" algn="l"/>
            <a:endParaRPr lang="en-US" sz="1050" b="0" i="0" u="none" strike="noStrike" baseline="0" dirty="0">
              <a:solidFill>
                <a:srgbClr val="000000"/>
              </a:solidFill>
              <a:latin typeface="Courier New" panose="02070309020205020404" pitchFamily="49" charset="0"/>
            </a:endParaRPr>
          </a:p>
          <a:p>
            <a:pPr marR="0" algn="l"/>
            <a:r>
              <a:rPr lang="en-US" sz="1050" b="0" i="0" u="none" strike="noStrike" baseline="0" dirty="0">
                <a:solidFill>
                  <a:srgbClr val="000000"/>
                </a:solidFill>
                <a:latin typeface="Courier New" panose="02070309020205020404" pitchFamily="49" charset="0"/>
              </a:rPr>
              <a:t>DESCRIPTIVES VARIABLES=</a:t>
            </a:r>
            <a:r>
              <a:rPr lang="en-US" sz="1050" b="0" i="0" u="none" strike="noStrike" baseline="0" dirty="0" err="1">
                <a:solidFill>
                  <a:srgbClr val="000000"/>
                </a:solidFill>
                <a:latin typeface="Courier New" panose="02070309020205020404" pitchFamily="49" charset="0"/>
              </a:rPr>
              <a:t>FCSStap</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FCSPulse</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FCSDairy</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FCSPr</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FCSVeg</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FCSFruit</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FCSFat</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FCSSugar</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FCSCond</a:t>
            </a:r>
            <a:endParaRPr lang="en-US" sz="1050" b="0" i="0" u="none" strike="noStrike" baseline="0" dirty="0">
              <a:solidFill>
                <a:srgbClr val="000000"/>
              </a:solidFill>
              <a:latin typeface="Courier New" panose="02070309020205020404" pitchFamily="49" charset="0"/>
            </a:endParaRPr>
          </a:p>
          <a:p>
            <a:pPr marR="0" algn="l"/>
            <a:r>
              <a:rPr lang="en-US" sz="1050" b="0" i="0" u="none" strike="noStrike" baseline="0" dirty="0">
                <a:solidFill>
                  <a:srgbClr val="000000"/>
                </a:solidFill>
                <a:latin typeface="Courier New" panose="02070309020205020404" pitchFamily="49" charset="0"/>
              </a:rPr>
              <a:t>  /STATISTICS=MEAN STDDEV MIN MAX.</a:t>
            </a:r>
            <a:endParaRPr lang="en-US" sz="900" b="0" i="0" u="none" strike="noStrike" baseline="0" dirty="0">
              <a:solidFill>
                <a:srgbClr val="000000"/>
              </a:solidFill>
              <a:latin typeface="Courier New" panose="02070309020205020404" pitchFamily="49" charset="0"/>
            </a:endParaRPr>
          </a:p>
          <a:p>
            <a:endParaRPr lang="en-US" sz="900" b="0" i="0" u="none" strike="noStrike" baseline="0" dirty="0">
              <a:latin typeface="Times New Roman" panose="02020603050405020304" pitchFamily="18" charset="0"/>
            </a:endParaRPr>
          </a:p>
        </p:txBody>
      </p:sp>
      <p:graphicFrame>
        <p:nvGraphicFramePr>
          <p:cNvPr id="5" name="Table 4">
            <a:extLst>
              <a:ext uri="{FF2B5EF4-FFF2-40B4-BE49-F238E27FC236}">
                <a16:creationId xmlns:a16="http://schemas.microsoft.com/office/drawing/2014/main" id="{46374E4D-4E83-49A8-8DBD-B234B657CDEC}"/>
              </a:ext>
            </a:extLst>
          </p:cNvPr>
          <p:cNvGraphicFramePr>
            <a:graphicFrameLocks noGrp="1"/>
          </p:cNvGraphicFramePr>
          <p:nvPr>
            <p:extLst>
              <p:ext uri="{D42A27DB-BD31-4B8C-83A1-F6EECF244321}">
                <p14:modId xmlns:p14="http://schemas.microsoft.com/office/powerpoint/2010/main" val="3903463906"/>
              </p:ext>
            </p:extLst>
          </p:nvPr>
        </p:nvGraphicFramePr>
        <p:xfrm>
          <a:off x="2411913" y="2465844"/>
          <a:ext cx="6623801" cy="2997162"/>
        </p:xfrm>
        <a:graphic>
          <a:graphicData uri="http://schemas.openxmlformats.org/drawingml/2006/table">
            <a:tbl>
              <a:tblPr/>
              <a:tblGrid>
                <a:gridCol w="3019011">
                  <a:extLst>
                    <a:ext uri="{9D8B030D-6E8A-4147-A177-3AD203B41FA5}">
                      <a16:colId xmlns:a16="http://schemas.microsoft.com/office/drawing/2014/main" val="1794395455"/>
                    </a:ext>
                  </a:extLst>
                </a:gridCol>
                <a:gridCol w="720958">
                  <a:extLst>
                    <a:ext uri="{9D8B030D-6E8A-4147-A177-3AD203B41FA5}">
                      <a16:colId xmlns:a16="http://schemas.microsoft.com/office/drawing/2014/main" val="2999606709"/>
                    </a:ext>
                  </a:extLst>
                </a:gridCol>
                <a:gridCol w="720958">
                  <a:extLst>
                    <a:ext uri="{9D8B030D-6E8A-4147-A177-3AD203B41FA5}">
                      <a16:colId xmlns:a16="http://schemas.microsoft.com/office/drawing/2014/main" val="3696251473"/>
                    </a:ext>
                  </a:extLst>
                </a:gridCol>
                <a:gridCol w="720958">
                  <a:extLst>
                    <a:ext uri="{9D8B030D-6E8A-4147-A177-3AD203B41FA5}">
                      <a16:colId xmlns:a16="http://schemas.microsoft.com/office/drawing/2014/main" val="2152944831"/>
                    </a:ext>
                  </a:extLst>
                </a:gridCol>
                <a:gridCol w="720958">
                  <a:extLst>
                    <a:ext uri="{9D8B030D-6E8A-4147-A177-3AD203B41FA5}">
                      <a16:colId xmlns:a16="http://schemas.microsoft.com/office/drawing/2014/main" val="2770351486"/>
                    </a:ext>
                  </a:extLst>
                </a:gridCol>
                <a:gridCol w="720958">
                  <a:extLst>
                    <a:ext uri="{9D8B030D-6E8A-4147-A177-3AD203B41FA5}">
                      <a16:colId xmlns:a16="http://schemas.microsoft.com/office/drawing/2014/main" val="1424710150"/>
                    </a:ext>
                  </a:extLst>
                </a:gridCol>
              </a:tblGrid>
              <a:tr h="236833">
                <a:tc gridSpan="6">
                  <a:txBody>
                    <a:bodyPr/>
                    <a:lstStyle/>
                    <a:p>
                      <a:pPr algn="ctr" fontAlgn="ctr"/>
                      <a:r>
                        <a:rPr lang="en-US" sz="1100" b="1" i="0" u="none" strike="noStrike">
                          <a:solidFill>
                            <a:srgbClr val="993300"/>
                          </a:solidFill>
                          <a:effectLst/>
                          <a:latin typeface="Arial Bold" panose="020B0704020202020204" pitchFamily="34" charset="0"/>
                        </a:rPr>
                        <a:t>Descriptive Statistics</a:t>
                      </a:r>
                    </a:p>
                  </a:txBody>
                  <a:tcPr marL="6350" marR="6350" marT="635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4257482"/>
                  </a:ext>
                </a:extLst>
              </a:tr>
              <a:tr h="391999">
                <a:tc>
                  <a:txBody>
                    <a:bodyPr/>
                    <a:lstStyle/>
                    <a:p>
                      <a:pPr algn="l" fontAlgn="b"/>
                      <a:r>
                        <a:rPr lang="en-US" sz="900" b="0" i="0" u="none" strike="noStrike">
                          <a:solidFill>
                            <a:srgbClr val="333399"/>
                          </a:solidFill>
                          <a:effectLst/>
                          <a:latin typeface="Arial" panose="020B0604020202020204" pitchFamily="34" charset="0"/>
                        </a:rPr>
                        <a:t> </a:t>
                      </a:r>
                    </a:p>
                  </a:txBody>
                  <a:tcPr marL="6350" marR="6350" marT="6350" marB="0" anchor="b">
                    <a:lnL>
                      <a:noFill/>
                    </a:lnL>
                    <a:lnR>
                      <a:noFill/>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N</a:t>
                      </a:r>
                    </a:p>
                  </a:txBody>
                  <a:tcPr marL="6350" marR="6350" marT="6350" marB="0" anchor="b">
                    <a:lnL>
                      <a:noFill/>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Minimum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Maximum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Mean</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Std. Deviation</a:t>
                      </a:r>
                    </a:p>
                  </a:txBody>
                  <a:tcPr marL="6350" marR="6350" marT="6350" marB="0" anchor="b">
                    <a:lnL w="6350" cap="flat" cmpd="sng" algn="ctr">
                      <a:solidFill>
                        <a:srgbClr val="333333"/>
                      </a:solidFill>
                      <a:prstDash val="solid"/>
                      <a:round/>
                      <a:headEnd type="none" w="med" len="med"/>
                      <a:tailEnd type="none" w="med" len="med"/>
                    </a:lnL>
                    <a:lnR>
                      <a:noFill/>
                    </a:lnR>
                    <a:lnT>
                      <a:noFill/>
                    </a:lnT>
                    <a:lnB w="6350" cap="flat" cmpd="sng" algn="ctr">
                      <a:solidFill>
                        <a:srgbClr val="993366"/>
                      </a:solidFill>
                      <a:prstDash val="solid"/>
                      <a:round/>
                      <a:headEnd type="none" w="med" len="med"/>
                      <a:tailEnd type="none" w="med" len="med"/>
                    </a:lnB>
                  </a:tcPr>
                </a:tc>
                <a:extLst>
                  <a:ext uri="{0D108BD9-81ED-4DB2-BD59-A6C34878D82A}">
                    <a16:rowId xmlns:a16="http://schemas.microsoft.com/office/drawing/2014/main" val="2372256774"/>
                  </a:ext>
                </a:extLst>
              </a:tr>
              <a:tr h="236833">
                <a:tc>
                  <a:txBody>
                    <a:bodyPr/>
                    <a:lstStyle/>
                    <a:p>
                      <a:pPr algn="l" fontAlgn="t"/>
                      <a:r>
                        <a:rPr lang="en-US" sz="900" b="0" i="0" u="none" strike="noStrike">
                          <a:solidFill>
                            <a:srgbClr val="333399"/>
                          </a:solidFill>
                          <a:effectLst/>
                          <a:latin typeface="Arial" panose="020B0604020202020204" pitchFamily="34" charset="0"/>
                        </a:rPr>
                        <a:t>FCSStap</a:t>
                      </a:r>
                    </a:p>
                  </a:txBody>
                  <a:tcPr marL="6350" marR="6350" marT="6350" marB="0">
                    <a:lnL>
                      <a:noFill/>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en-US" sz="900" b="0" i="0" u="none" strike="noStrike">
                          <a:solidFill>
                            <a:srgbClr val="993300"/>
                          </a:solidFill>
                          <a:effectLst/>
                          <a:latin typeface="Arial" panose="020B0604020202020204" pitchFamily="34" charset="0"/>
                        </a:rPr>
                        <a:t>6859</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6.72</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0.930</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535762328"/>
                  </a:ext>
                </a:extLst>
              </a:tr>
              <a:tr h="236833">
                <a:tc>
                  <a:txBody>
                    <a:bodyPr/>
                    <a:lstStyle/>
                    <a:p>
                      <a:pPr algn="l" fontAlgn="t"/>
                      <a:r>
                        <a:rPr lang="en-US" sz="900" b="0" i="0" u="none" strike="noStrike">
                          <a:solidFill>
                            <a:srgbClr val="333399"/>
                          </a:solidFill>
                          <a:effectLst/>
                          <a:latin typeface="Arial" panose="020B0604020202020204" pitchFamily="34" charset="0"/>
                        </a:rPr>
                        <a:t>FCSPulse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en-US" sz="900" b="0" i="0" u="none" strike="noStrike">
                          <a:solidFill>
                            <a:srgbClr val="993300"/>
                          </a:solidFill>
                          <a:effectLst/>
                          <a:latin typeface="Arial" panose="020B0604020202020204" pitchFamily="34" charset="0"/>
                        </a:rPr>
                        <a:t>6859</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3.24</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1.980</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298040501"/>
                  </a:ext>
                </a:extLst>
              </a:tr>
              <a:tr h="236833">
                <a:tc>
                  <a:txBody>
                    <a:bodyPr/>
                    <a:lstStyle/>
                    <a:p>
                      <a:pPr algn="l" fontAlgn="t"/>
                      <a:r>
                        <a:rPr lang="en-US" sz="900" b="0" i="0" u="none" strike="noStrike">
                          <a:solidFill>
                            <a:srgbClr val="333399"/>
                          </a:solidFill>
                          <a:effectLst/>
                          <a:latin typeface="Arial" panose="020B0604020202020204" pitchFamily="34" charset="0"/>
                        </a:rPr>
                        <a:t>FCSDairy</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en-US" sz="900" b="0" i="0" u="none" strike="noStrike">
                          <a:solidFill>
                            <a:srgbClr val="993300"/>
                          </a:solidFill>
                          <a:effectLst/>
                          <a:latin typeface="Arial" panose="020B0604020202020204" pitchFamily="34" charset="0"/>
                        </a:rPr>
                        <a:t>6859</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4.31</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2.392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73765363"/>
                  </a:ext>
                </a:extLst>
              </a:tr>
              <a:tr h="236833">
                <a:tc>
                  <a:txBody>
                    <a:bodyPr/>
                    <a:lstStyle/>
                    <a:p>
                      <a:pPr algn="l" fontAlgn="t"/>
                      <a:r>
                        <a:rPr lang="en-US" sz="900" b="0" i="0" u="none" strike="noStrike" dirty="0" err="1">
                          <a:solidFill>
                            <a:srgbClr val="333399"/>
                          </a:solidFill>
                          <a:effectLst/>
                          <a:latin typeface="Arial" panose="020B0604020202020204" pitchFamily="34" charset="0"/>
                        </a:rPr>
                        <a:t>FCSPr</a:t>
                      </a:r>
                      <a:endParaRPr lang="en-US" sz="900" b="0" i="0" u="none" strike="noStrike" dirty="0">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en-US" sz="900" b="0" i="0" u="none" strike="noStrike">
                          <a:solidFill>
                            <a:srgbClr val="993300"/>
                          </a:solidFill>
                          <a:effectLst/>
                          <a:latin typeface="Arial" panose="020B0604020202020204" pitchFamily="34" charset="0"/>
                        </a:rPr>
                        <a:t>6859</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4.71</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2.292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08728889"/>
                  </a:ext>
                </a:extLst>
              </a:tr>
              <a:tr h="236833">
                <a:tc>
                  <a:txBody>
                    <a:bodyPr/>
                    <a:lstStyle/>
                    <a:p>
                      <a:pPr algn="l" fontAlgn="t"/>
                      <a:r>
                        <a:rPr lang="en-US" sz="900" b="0" i="0" u="none" strike="noStrike">
                          <a:solidFill>
                            <a:srgbClr val="333399"/>
                          </a:solidFill>
                          <a:effectLst/>
                          <a:latin typeface="Arial" panose="020B0604020202020204" pitchFamily="34" charset="0"/>
                        </a:rPr>
                        <a:t>FCSVeg</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en-US" sz="900" b="0" i="0" u="none" strike="noStrike">
                          <a:solidFill>
                            <a:srgbClr val="993300"/>
                          </a:solidFill>
                          <a:effectLst/>
                          <a:latin typeface="Arial" panose="020B0604020202020204" pitchFamily="34" charset="0"/>
                        </a:rPr>
                        <a:t>6859</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4.97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2.203</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26859485"/>
                  </a:ext>
                </a:extLst>
              </a:tr>
              <a:tr h="236833">
                <a:tc>
                  <a:txBody>
                    <a:bodyPr/>
                    <a:lstStyle/>
                    <a:p>
                      <a:pPr algn="l" fontAlgn="t"/>
                      <a:r>
                        <a:rPr lang="en-US" sz="900" b="0" i="0" u="none" strike="noStrike">
                          <a:solidFill>
                            <a:srgbClr val="333399"/>
                          </a:solidFill>
                          <a:effectLst/>
                          <a:latin typeface="Arial" panose="020B0604020202020204" pitchFamily="34" charset="0"/>
                        </a:rPr>
                        <a:t>FCSFruit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en-US" sz="900" b="0" i="0" u="none" strike="noStrike">
                          <a:solidFill>
                            <a:srgbClr val="993300"/>
                          </a:solidFill>
                          <a:effectLst/>
                          <a:latin typeface="Arial" panose="020B0604020202020204" pitchFamily="34" charset="0"/>
                        </a:rPr>
                        <a:t>6859</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4.07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2.394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654123151"/>
                  </a:ext>
                </a:extLst>
              </a:tr>
              <a:tr h="236833">
                <a:tc>
                  <a:txBody>
                    <a:bodyPr/>
                    <a:lstStyle/>
                    <a:p>
                      <a:pPr algn="l" fontAlgn="t"/>
                      <a:r>
                        <a:rPr lang="en-US" sz="900" b="0" i="0" u="none" strike="noStrike">
                          <a:solidFill>
                            <a:srgbClr val="333399"/>
                          </a:solidFill>
                          <a:effectLst/>
                          <a:latin typeface="Arial" panose="020B0604020202020204" pitchFamily="34" charset="0"/>
                        </a:rPr>
                        <a:t>FCSFat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en-US" sz="900" b="0" i="0" u="none" strike="noStrike">
                          <a:solidFill>
                            <a:srgbClr val="993300"/>
                          </a:solidFill>
                          <a:effectLst/>
                          <a:latin typeface="Arial" panose="020B0604020202020204" pitchFamily="34" charset="0"/>
                        </a:rPr>
                        <a:t>6858</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5.89</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2.041</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45334511"/>
                  </a:ext>
                </a:extLst>
              </a:tr>
              <a:tr h="236833">
                <a:tc>
                  <a:txBody>
                    <a:bodyPr/>
                    <a:lstStyle/>
                    <a:p>
                      <a:pPr algn="l" fontAlgn="t"/>
                      <a:r>
                        <a:rPr lang="en-US" sz="900" b="0" i="0" u="none" strike="noStrike">
                          <a:solidFill>
                            <a:srgbClr val="333399"/>
                          </a:solidFill>
                          <a:effectLst/>
                          <a:latin typeface="Arial" panose="020B0604020202020204" pitchFamily="34" charset="0"/>
                        </a:rPr>
                        <a:t>FCSSugar</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en-US" sz="900" b="0" i="0" u="none" strike="noStrike">
                          <a:solidFill>
                            <a:srgbClr val="993300"/>
                          </a:solidFill>
                          <a:effectLst/>
                          <a:latin typeface="Arial" panose="020B0604020202020204" pitchFamily="34" charset="0"/>
                        </a:rPr>
                        <a:t>6859</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3.90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2.644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109700609"/>
                  </a:ext>
                </a:extLst>
              </a:tr>
              <a:tr h="236833">
                <a:tc>
                  <a:txBody>
                    <a:bodyPr/>
                    <a:lstStyle/>
                    <a:p>
                      <a:pPr algn="l" fontAlgn="t"/>
                      <a:r>
                        <a:rPr lang="en-US" sz="900" b="0" i="0" u="none" strike="noStrike">
                          <a:solidFill>
                            <a:srgbClr val="333399"/>
                          </a:solidFill>
                          <a:effectLst/>
                          <a:latin typeface="Arial" panose="020B0604020202020204" pitchFamily="34" charset="0"/>
                        </a:rPr>
                        <a:t>FCSCond</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en-US" sz="900" b="0" i="0" u="none" strike="noStrike">
                          <a:solidFill>
                            <a:srgbClr val="993300"/>
                          </a:solidFill>
                          <a:effectLst/>
                          <a:latin typeface="Arial" panose="020B0604020202020204" pitchFamily="34" charset="0"/>
                        </a:rPr>
                        <a:t>6833</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3.26</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en-US" sz="900" b="0" i="0" u="none" strike="noStrike">
                          <a:solidFill>
                            <a:srgbClr val="993300"/>
                          </a:solidFill>
                          <a:effectLst/>
                          <a:latin typeface="Arial" panose="020B0604020202020204" pitchFamily="34" charset="0"/>
                        </a:rPr>
                        <a:t>2.977</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11368375"/>
                  </a:ext>
                </a:extLst>
              </a:tr>
              <a:tr h="236833">
                <a:tc>
                  <a:txBody>
                    <a:bodyPr/>
                    <a:lstStyle/>
                    <a:p>
                      <a:pPr algn="l" fontAlgn="t"/>
                      <a:r>
                        <a:rPr lang="en-US" sz="900" b="0" i="0" u="none" strike="noStrike">
                          <a:solidFill>
                            <a:srgbClr val="333399"/>
                          </a:solidFill>
                          <a:effectLst/>
                          <a:latin typeface="Arial" panose="020B0604020202020204" pitchFamily="34" charset="0"/>
                        </a:rPr>
                        <a:t>Valid N (listwise)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CCCCFF"/>
                    </a:solidFill>
                  </a:tcPr>
                </a:tc>
                <a:tc>
                  <a:txBody>
                    <a:bodyPr/>
                    <a:lstStyle/>
                    <a:p>
                      <a:pPr algn="r" fontAlgn="t"/>
                      <a:r>
                        <a:rPr lang="en-US" sz="900" b="0" i="0" u="none" strike="noStrike">
                          <a:solidFill>
                            <a:srgbClr val="993300"/>
                          </a:solidFill>
                          <a:effectLst/>
                          <a:latin typeface="Arial" panose="020B0604020202020204" pitchFamily="34" charset="0"/>
                        </a:rPr>
                        <a:t>6832</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en-US" sz="900" b="0" i="0" u="none" strike="noStrike" dirty="0">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extLst>
                  <a:ext uri="{0D108BD9-81ED-4DB2-BD59-A6C34878D82A}">
                    <a16:rowId xmlns:a16="http://schemas.microsoft.com/office/drawing/2014/main" val="3953074825"/>
                  </a:ext>
                </a:extLst>
              </a:tr>
            </a:tbl>
          </a:graphicData>
        </a:graphic>
      </p:graphicFrame>
    </p:spTree>
    <p:extLst>
      <p:ext uri="{BB962C8B-B14F-4D97-AF65-F5344CB8AC3E}">
        <p14:creationId xmlns:p14="http://schemas.microsoft.com/office/powerpoint/2010/main" val="3248056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a:t>
            </a:r>
            <a:r>
              <a:rPr lang="en-GB" sz="3600" b="0" kern="1400" spc="230" dirty="0" err="1">
                <a:solidFill>
                  <a:schemeClr val="tx1"/>
                </a:solidFill>
                <a:latin typeface="HALDEN SOLID" pitchFamily="2" charset="0"/>
              </a:rPr>
              <a:t>descriptives</a:t>
            </a:r>
            <a:r>
              <a:rPr lang="en-GB" sz="3600" b="0" kern="1400" spc="230" dirty="0">
                <a:solidFill>
                  <a:schemeClr val="tx1"/>
                </a:solidFill>
                <a:latin typeface="HALDEN SOLID" pitchFamily="2" charset="0"/>
              </a:rPr>
              <a:t> and frequencies example</a:t>
            </a:r>
          </a:p>
        </p:txBody>
      </p:sp>
      <p:pic>
        <p:nvPicPr>
          <p:cNvPr id="5" name="Picture 4">
            <a:extLst>
              <a:ext uri="{FF2B5EF4-FFF2-40B4-BE49-F238E27FC236}">
                <a16:creationId xmlns:a16="http://schemas.microsoft.com/office/drawing/2014/main" id="{8C689FE7-6724-4309-93D4-6085EEEE8F61}"/>
              </a:ext>
            </a:extLst>
          </p:cNvPr>
          <p:cNvPicPr>
            <a:picLocks noChangeAspect="1"/>
          </p:cNvPicPr>
          <p:nvPr/>
        </p:nvPicPr>
        <p:blipFill>
          <a:blip r:embed="rId3"/>
          <a:srcRect/>
          <a:stretch/>
        </p:blipFill>
        <p:spPr>
          <a:xfrm>
            <a:off x="1396854" y="2667868"/>
            <a:ext cx="4701022" cy="3126876"/>
          </a:xfrm>
          <a:prstGeom prst="rect">
            <a:avLst/>
          </a:prstGeom>
        </p:spPr>
      </p:pic>
      <p:sp>
        <p:nvSpPr>
          <p:cNvPr id="9" name="TextBox 8">
            <a:extLst>
              <a:ext uri="{FF2B5EF4-FFF2-40B4-BE49-F238E27FC236}">
                <a16:creationId xmlns:a16="http://schemas.microsoft.com/office/drawing/2014/main" id="{4C28373A-E391-4E43-8B96-3D161A1FC6D2}"/>
              </a:ext>
            </a:extLst>
          </p:cNvPr>
          <p:cNvSpPr txBox="1"/>
          <p:nvPr/>
        </p:nvSpPr>
        <p:spPr>
          <a:xfrm>
            <a:off x="1062745" y="1755223"/>
            <a:ext cx="6097772" cy="1015663"/>
          </a:xfrm>
          <a:prstGeom prst="rect">
            <a:avLst/>
          </a:prstGeom>
          <a:noFill/>
        </p:spPr>
        <p:txBody>
          <a:bodyPr wrap="square">
            <a:spAutoFit/>
          </a:bodyPr>
          <a:lstStyle/>
          <a:p>
            <a:endParaRPr lang="en-US" sz="1050" dirty="0">
              <a:solidFill>
                <a:srgbClr val="000000"/>
              </a:solidFill>
              <a:latin typeface="Courier New" panose="02070309020205020404" pitchFamily="49" charset="0"/>
            </a:endParaRPr>
          </a:p>
          <a:p>
            <a:r>
              <a:rPr lang="en-US" sz="1050" dirty="0">
                <a:solidFill>
                  <a:srgbClr val="000000"/>
                </a:solidFill>
                <a:latin typeface="Courier New" panose="02070309020205020404" pitchFamily="49" charset="0"/>
              </a:rPr>
              <a:t>FREQUENCIES VARIABLES=</a:t>
            </a:r>
            <a:r>
              <a:rPr lang="en-US" sz="1050" dirty="0" err="1">
                <a:solidFill>
                  <a:srgbClr val="000000"/>
                </a:solidFill>
                <a:latin typeface="Courier New" panose="02070309020205020404" pitchFamily="49" charset="0"/>
              </a:rPr>
              <a:t>FCSPr</a:t>
            </a:r>
            <a:endParaRPr lang="en-US" sz="1050" dirty="0">
              <a:solidFill>
                <a:srgbClr val="000000"/>
              </a:solidFill>
              <a:latin typeface="Courier New" panose="02070309020205020404" pitchFamily="49" charset="0"/>
            </a:endParaRPr>
          </a:p>
          <a:p>
            <a:r>
              <a:rPr lang="en-US" sz="1050" dirty="0">
                <a:solidFill>
                  <a:srgbClr val="000000"/>
                </a:solidFill>
                <a:latin typeface="Courier New" panose="02070309020205020404" pitchFamily="49" charset="0"/>
              </a:rPr>
              <a:t>  /HISTOGRAM NORMAL</a:t>
            </a:r>
          </a:p>
          <a:p>
            <a:r>
              <a:rPr lang="en-US" sz="1050" dirty="0">
                <a:solidFill>
                  <a:srgbClr val="000000"/>
                </a:solidFill>
                <a:latin typeface="Courier New" panose="02070309020205020404" pitchFamily="49" charset="0"/>
              </a:rPr>
              <a:t>  /ORDER=ANALYSIS. </a:t>
            </a:r>
          </a:p>
          <a:p>
            <a:pPr marR="0" algn="l"/>
            <a:endParaRPr lang="en-US" sz="900" b="0" i="0" u="none" strike="noStrike" baseline="0" dirty="0">
              <a:solidFill>
                <a:srgbClr val="000000"/>
              </a:solidFill>
              <a:latin typeface="Courier New" panose="02070309020205020404" pitchFamily="49" charset="0"/>
            </a:endParaRPr>
          </a:p>
          <a:p>
            <a:endParaRPr lang="en-US" sz="900" b="0" i="0" u="none" strike="noStrike" baseline="0" dirty="0">
              <a:latin typeface="Times New Roman" panose="02020603050405020304" pitchFamily="18" charset="0"/>
            </a:endParaRPr>
          </a:p>
        </p:txBody>
      </p:sp>
      <p:pic>
        <p:nvPicPr>
          <p:cNvPr id="10" name="Picture 9">
            <a:extLst>
              <a:ext uri="{FF2B5EF4-FFF2-40B4-BE49-F238E27FC236}">
                <a16:creationId xmlns:a16="http://schemas.microsoft.com/office/drawing/2014/main" id="{BB1A81DE-EF7A-441F-B4CA-591A8DD32541}"/>
              </a:ext>
            </a:extLst>
          </p:cNvPr>
          <p:cNvPicPr>
            <a:picLocks noChangeAspect="1"/>
          </p:cNvPicPr>
          <p:nvPr/>
        </p:nvPicPr>
        <p:blipFill>
          <a:blip r:embed="rId4"/>
          <a:srcRect/>
          <a:stretch/>
        </p:blipFill>
        <p:spPr>
          <a:xfrm>
            <a:off x="6431988" y="2667868"/>
            <a:ext cx="5735376" cy="3382057"/>
          </a:xfrm>
          <a:prstGeom prst="rect">
            <a:avLst/>
          </a:prstGeom>
        </p:spPr>
      </p:pic>
      <p:sp>
        <p:nvSpPr>
          <p:cNvPr id="2" name="TextBox 1">
            <a:extLst>
              <a:ext uri="{FF2B5EF4-FFF2-40B4-BE49-F238E27FC236}">
                <a16:creationId xmlns:a16="http://schemas.microsoft.com/office/drawing/2014/main" id="{6D093DB4-FB1B-496A-A873-DEA712023936}"/>
              </a:ext>
            </a:extLst>
          </p:cNvPr>
          <p:cNvSpPr txBox="1"/>
          <p:nvPr/>
        </p:nvSpPr>
        <p:spPr>
          <a:xfrm flipH="1">
            <a:off x="5913895" y="1755223"/>
            <a:ext cx="3453063" cy="369332"/>
          </a:xfrm>
          <a:prstGeom prst="rect">
            <a:avLst/>
          </a:prstGeom>
          <a:noFill/>
          <a:ln w="28575">
            <a:solidFill>
              <a:schemeClr val="tx1">
                <a:lumMod val="75000"/>
              </a:schemeClr>
            </a:solidFill>
          </a:ln>
        </p:spPr>
        <p:txBody>
          <a:bodyPr wrap="square" rtlCol="0">
            <a:spAutoFit/>
          </a:bodyPr>
          <a:lstStyle/>
          <a:p>
            <a:r>
              <a:rPr lang="en-US" dirty="0"/>
              <a:t>Repeat this step for all food groups </a:t>
            </a:r>
          </a:p>
        </p:txBody>
      </p:sp>
    </p:spTree>
    <p:extLst>
      <p:ext uri="{BB962C8B-B14F-4D97-AF65-F5344CB8AC3E}">
        <p14:creationId xmlns:p14="http://schemas.microsoft.com/office/powerpoint/2010/main" val="2547723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examine data/zero values</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997839"/>
            <a:ext cx="10696328" cy="3046988"/>
          </a:xfrm>
          <a:prstGeom prst="rect">
            <a:avLst/>
          </a:prstGeom>
          <a:noFill/>
        </p:spPr>
        <p:txBody>
          <a:bodyPr wrap="square">
            <a:spAutoFit/>
          </a:bodyPr>
          <a:lstStyle/>
          <a:p>
            <a:pPr algn="l"/>
            <a:r>
              <a:rPr lang="en-US" sz="2400" spc="60" dirty="0">
                <a:latin typeface="Open Sans" charset="0"/>
                <a:ea typeface="Open Sans" charset="0"/>
                <a:cs typeface="Open Sans" charset="0"/>
              </a:rPr>
              <a:t>Unusual zero values, whether across cases or commonly consumed groups (i.e., cereals and pulses) must be investigated at both the dataset level and field levels, to ensure that households did not consume any of these groups. As zero consumption usually appears in catastrophe or famine situations. </a:t>
            </a:r>
          </a:p>
          <a:p>
            <a:pPr algn="l"/>
            <a:endParaRPr lang="en-US" sz="2400" spc="60" dirty="0">
              <a:latin typeface="Open Sans" charset="0"/>
              <a:ea typeface="Open Sans" charset="0"/>
              <a:cs typeface="Open Sans" charset="0"/>
            </a:endParaRPr>
          </a:p>
          <a:p>
            <a:pPr algn="l"/>
            <a:r>
              <a:rPr lang="en-US" sz="2400" spc="60" dirty="0">
                <a:latin typeface="Open Sans" charset="0"/>
                <a:ea typeface="Open Sans" charset="0"/>
                <a:cs typeface="Open Sans" charset="0"/>
              </a:rPr>
              <a:t>Make a judgement call on the data quality after investigating such red flags.</a:t>
            </a:r>
          </a:p>
        </p:txBody>
      </p:sp>
    </p:spTree>
    <p:extLst>
      <p:ext uri="{BB962C8B-B14F-4D97-AF65-F5344CB8AC3E}">
        <p14:creationId xmlns:p14="http://schemas.microsoft.com/office/powerpoint/2010/main" val="2157718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examine data /correlations</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4401205"/>
          </a:xfrm>
          <a:prstGeom prst="rect">
            <a:avLst/>
          </a:prstGeom>
          <a:noFill/>
        </p:spPr>
        <p:txBody>
          <a:bodyPr wrap="square">
            <a:spAutoFit/>
          </a:bodyPr>
          <a:lstStyle/>
          <a:p>
            <a:r>
              <a:rPr lang="en-US" sz="2000" spc="60" dirty="0">
                <a:latin typeface="Open Sans" charset="0"/>
                <a:ea typeface="Open Sans" charset="0"/>
                <a:cs typeface="Open Sans" charset="0"/>
              </a:rPr>
              <a:t>Investigate with other highly correlated indicators such as </a:t>
            </a:r>
            <a:r>
              <a:rPr lang="en-US" sz="2000" spc="60" dirty="0" err="1">
                <a:latin typeface="Open Sans" charset="0"/>
                <a:ea typeface="Open Sans" charset="0"/>
                <a:cs typeface="Open Sans" charset="0"/>
              </a:rPr>
              <a:t>rCSI</a:t>
            </a:r>
            <a:r>
              <a:rPr lang="en-US" sz="2000" spc="60" dirty="0">
                <a:latin typeface="Open Sans" charset="0"/>
                <a:ea typeface="Open Sans" charset="0"/>
                <a:cs typeface="Open Sans" charset="0"/>
              </a:rPr>
              <a:t>.</a:t>
            </a:r>
          </a:p>
          <a:p>
            <a:r>
              <a:rPr lang="en-US" sz="2000" i="1" spc="60" dirty="0">
                <a:latin typeface="Open Sans" charset="0"/>
                <a:ea typeface="Open Sans" charset="0"/>
                <a:cs typeface="Open Sans" charset="0"/>
              </a:rPr>
              <a:t>e.g., HHs with high FCS and high </a:t>
            </a:r>
            <a:r>
              <a:rPr lang="en-US" sz="2000" i="1" spc="60" dirty="0" err="1">
                <a:latin typeface="Open Sans" charset="0"/>
                <a:ea typeface="Open Sans" charset="0"/>
                <a:cs typeface="Open Sans" charset="0"/>
              </a:rPr>
              <a:t>rCSI</a:t>
            </a:r>
            <a:endParaRPr lang="en-US" sz="2000" i="1" spc="60" dirty="0">
              <a:latin typeface="Open Sans" charset="0"/>
              <a:ea typeface="Open Sans" charset="0"/>
              <a:cs typeface="Open Sans" charset="0"/>
            </a:endParaRPr>
          </a:p>
          <a:p>
            <a:r>
              <a:rPr lang="en-US" sz="2000" i="1" spc="60" dirty="0">
                <a:highlight>
                  <a:srgbClr val="FFFF00"/>
                </a:highlight>
                <a:latin typeface="Open Sans" charset="0"/>
                <a:ea typeface="Open Sans" charset="0"/>
                <a:cs typeface="Open Sans" charset="0"/>
              </a:rPr>
              <a:t> </a:t>
            </a: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r>
              <a:rPr lang="en-US" sz="2000" i="1" spc="60" dirty="0">
                <a:highlight>
                  <a:srgbClr val="FFFF00"/>
                </a:highlight>
                <a:latin typeface="Open Sans" charset="0"/>
                <a:ea typeface="Open Sans" charset="0"/>
                <a:cs typeface="Open Sans" charset="0"/>
              </a:rPr>
              <a:t> </a:t>
            </a: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rotWithShape="1">
          <a:blip r:embed="rId3"/>
          <a:srcRect b="10127"/>
          <a:stretch/>
        </p:blipFill>
        <p:spPr>
          <a:xfrm>
            <a:off x="4134517" y="2404003"/>
            <a:ext cx="6368876" cy="3525809"/>
          </a:xfrm>
          <a:prstGeom prst="rect">
            <a:avLst/>
          </a:prstGeom>
        </p:spPr>
      </p:pic>
      <p:pic>
        <p:nvPicPr>
          <p:cNvPr id="10" name="Picture 9">
            <a:extLst>
              <a:ext uri="{FF2B5EF4-FFF2-40B4-BE49-F238E27FC236}">
                <a16:creationId xmlns:a16="http://schemas.microsoft.com/office/drawing/2014/main" id="{A93FFC9F-94A4-4E24-B8D4-E5761B51D067}"/>
              </a:ext>
            </a:extLst>
          </p:cNvPr>
          <p:cNvPicPr>
            <a:picLocks noChangeAspect="1"/>
          </p:cNvPicPr>
          <p:nvPr/>
        </p:nvPicPr>
        <p:blipFill rotWithShape="1">
          <a:blip r:embed="rId4"/>
          <a:srcRect l="42816" t="13208" r="41069" b="37287"/>
          <a:stretch/>
        </p:blipFill>
        <p:spPr bwMode="auto">
          <a:xfrm>
            <a:off x="818638" y="2678691"/>
            <a:ext cx="2683650" cy="2650702"/>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FFAD4EDA-25E9-4877-9224-A388FC0F6E66}"/>
              </a:ext>
            </a:extLst>
          </p:cNvPr>
          <p:cNvSpPr/>
          <p:nvPr/>
        </p:nvSpPr>
        <p:spPr>
          <a:xfrm>
            <a:off x="3944679" y="2881423"/>
            <a:ext cx="2424223" cy="304838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78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examine data /correlations</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4093428"/>
          </a:xfrm>
          <a:prstGeom prst="rect">
            <a:avLst/>
          </a:prstGeom>
          <a:noFill/>
        </p:spPr>
        <p:txBody>
          <a:bodyPr wrap="square">
            <a:spAutoFit/>
          </a:bodyPr>
          <a:lstStyle/>
          <a:p>
            <a:r>
              <a:rPr lang="en-US" sz="2000" spc="60" dirty="0">
                <a:latin typeface="Open Sans" charset="0"/>
                <a:ea typeface="Open Sans" charset="0"/>
                <a:cs typeface="Open Sans" charset="0"/>
              </a:rPr>
              <a:t>Investigate with other highly correlated indicators such as </a:t>
            </a:r>
            <a:r>
              <a:rPr lang="en-US" sz="2000" spc="60" dirty="0" err="1">
                <a:latin typeface="Open Sans" charset="0"/>
                <a:ea typeface="Open Sans" charset="0"/>
                <a:cs typeface="Open Sans" charset="0"/>
              </a:rPr>
              <a:t>rCSI</a:t>
            </a:r>
            <a:r>
              <a:rPr lang="en-US" sz="2000" spc="60" dirty="0">
                <a:latin typeface="Open Sans" charset="0"/>
                <a:ea typeface="Open Sans" charset="0"/>
                <a:cs typeface="Open Sans" charset="0"/>
              </a:rPr>
              <a:t>.</a:t>
            </a:r>
          </a:p>
          <a:p>
            <a:r>
              <a:rPr lang="en-US" sz="2000" i="1" spc="60" dirty="0">
                <a:latin typeface="Open Sans" charset="0"/>
                <a:ea typeface="Open Sans" charset="0"/>
                <a:cs typeface="Open Sans" charset="0"/>
              </a:rPr>
              <a:t>e.g., HHs with low FCS and low </a:t>
            </a:r>
            <a:r>
              <a:rPr lang="en-US" sz="2000" i="1" spc="60" dirty="0" err="1">
                <a:latin typeface="Open Sans" charset="0"/>
                <a:ea typeface="Open Sans" charset="0"/>
                <a:cs typeface="Open Sans" charset="0"/>
              </a:rPr>
              <a:t>rCSI</a:t>
            </a:r>
            <a:r>
              <a:rPr lang="en-US" sz="2000" i="1" spc="60" dirty="0">
                <a:latin typeface="Open Sans" charset="0"/>
                <a:ea typeface="Open Sans" charset="0"/>
                <a:cs typeface="Open Sans" charset="0"/>
              </a:rPr>
              <a:t> </a:t>
            </a:r>
          </a:p>
          <a:p>
            <a:endParaRPr lang="en-US" sz="2000" i="1" spc="60" dirty="0">
              <a:latin typeface="Open Sans" charset="0"/>
              <a:ea typeface="Open Sans" charset="0"/>
              <a:cs typeface="Open Sans" charset="0"/>
            </a:endParaRPr>
          </a:p>
          <a:p>
            <a:r>
              <a:rPr lang="en-US" sz="2000" i="1" spc="60" dirty="0">
                <a:highlight>
                  <a:srgbClr val="FFFF00"/>
                </a:highlight>
                <a:latin typeface="Open Sans" charset="0"/>
                <a:ea typeface="Open Sans" charset="0"/>
                <a:cs typeface="Open Sans" charset="0"/>
              </a:rPr>
              <a:t> </a:t>
            </a: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r>
              <a:rPr lang="en-US" sz="2000" i="1" spc="60" dirty="0">
                <a:highlight>
                  <a:srgbClr val="FFFF00"/>
                </a:highlight>
                <a:latin typeface="Open Sans" charset="0"/>
                <a:ea typeface="Open Sans" charset="0"/>
                <a:cs typeface="Open Sans" charset="0"/>
              </a:rPr>
              <a:t> </a:t>
            </a:r>
          </a:p>
          <a:p>
            <a:endParaRPr lang="en-US" sz="2000" spc="60" dirty="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a:blip r:embed="rId3"/>
          <a:srcRect/>
          <a:stretch/>
        </p:blipFill>
        <p:spPr>
          <a:xfrm>
            <a:off x="4147370" y="2237873"/>
            <a:ext cx="7100818" cy="3384161"/>
          </a:xfrm>
          <a:prstGeom prst="rect">
            <a:avLst/>
          </a:prstGeom>
        </p:spPr>
      </p:pic>
      <p:pic>
        <p:nvPicPr>
          <p:cNvPr id="5" name="Picture 4">
            <a:extLst>
              <a:ext uri="{FF2B5EF4-FFF2-40B4-BE49-F238E27FC236}">
                <a16:creationId xmlns:a16="http://schemas.microsoft.com/office/drawing/2014/main" id="{BE4F8C76-3EC0-4897-8CDF-0CECCD2A8EC8}"/>
              </a:ext>
            </a:extLst>
          </p:cNvPr>
          <p:cNvPicPr>
            <a:picLocks noChangeAspect="1"/>
          </p:cNvPicPr>
          <p:nvPr/>
        </p:nvPicPr>
        <p:blipFill rotWithShape="1">
          <a:blip r:embed="rId4"/>
          <a:srcRect l="42957" t="12298" r="41423" b="35508"/>
          <a:stretch/>
        </p:blipFill>
        <p:spPr bwMode="auto">
          <a:xfrm>
            <a:off x="828500" y="2539840"/>
            <a:ext cx="2523796" cy="2710487"/>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E4F3F40-9DFD-4837-87A7-60579FCDD5B4}"/>
              </a:ext>
            </a:extLst>
          </p:cNvPr>
          <p:cNvSpPr txBox="1"/>
          <p:nvPr/>
        </p:nvSpPr>
        <p:spPr>
          <a:xfrm>
            <a:off x="5578908" y="5799896"/>
            <a:ext cx="5669280" cy="923330"/>
          </a:xfrm>
          <a:prstGeom prst="rect">
            <a:avLst/>
          </a:prstGeom>
          <a:noFill/>
        </p:spPr>
        <p:txBody>
          <a:bodyPr wrap="square" rtlCol="0">
            <a:spAutoFit/>
          </a:bodyPr>
          <a:lstStyle/>
          <a:p>
            <a:r>
              <a:rPr lang="en-US" sz="1800" spc="60" dirty="0">
                <a:latin typeface="Open Sans" charset="0"/>
                <a:ea typeface="Open Sans" charset="0"/>
                <a:cs typeface="Open Sans" charset="0"/>
              </a:rPr>
              <a:t>Again, make a judgement call on the data quality after investigating such red flags.</a:t>
            </a:r>
          </a:p>
          <a:p>
            <a:endParaRPr lang="en-US" dirty="0"/>
          </a:p>
        </p:txBody>
      </p:sp>
      <p:sp>
        <p:nvSpPr>
          <p:cNvPr id="10" name="Rectangle 9">
            <a:extLst>
              <a:ext uri="{FF2B5EF4-FFF2-40B4-BE49-F238E27FC236}">
                <a16:creationId xmlns:a16="http://schemas.microsoft.com/office/drawing/2014/main" id="{14FE9BCC-4855-410A-A093-193508DEF506}"/>
              </a:ext>
            </a:extLst>
          </p:cNvPr>
          <p:cNvSpPr/>
          <p:nvPr/>
        </p:nvSpPr>
        <p:spPr>
          <a:xfrm>
            <a:off x="4061637" y="2806994"/>
            <a:ext cx="2711303" cy="281504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286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0255" y="1378973"/>
            <a:ext cx="11063723" cy="4510360"/>
          </a:xfrm>
        </p:spPr>
        <p:txBody>
          <a:bodyPr vert="horz" lIns="91440" tIns="45720" rIns="91440" bIns="45720" rtlCol="0" anchor="t">
            <a:noAutofit/>
          </a:bodyPr>
          <a:lstStyle/>
          <a:p>
            <a:pPr marL="0" indent="0">
              <a:lnSpc>
                <a:spcPts val="2700"/>
              </a:lnSpc>
              <a:buNone/>
            </a:pPr>
            <a:r>
              <a:rPr lang="en-GB" spc="60" dirty="0">
                <a:latin typeface="Open Sans"/>
                <a:ea typeface="Open Sans"/>
                <a:cs typeface="Open Sans"/>
              </a:rPr>
              <a:t>The Food Consumption Score (FCS) </a:t>
            </a:r>
            <a:r>
              <a:rPr lang="en-US" spc="60" dirty="0">
                <a:latin typeface="Open Sans"/>
                <a:ea typeface="Open Sans"/>
                <a:cs typeface="Open Sans"/>
              </a:rPr>
              <a:t>is a composite score based on households’ </a:t>
            </a:r>
            <a:r>
              <a:rPr lang="en-GB" spc="60" dirty="0">
                <a:latin typeface="Open Sans"/>
                <a:ea typeface="Open Sans"/>
                <a:cs typeface="Open Sans"/>
              </a:rPr>
              <a:t>dietary diversity, food frequency &amp; the relative nutritional importance of the food consumed.</a:t>
            </a:r>
          </a:p>
          <a:p>
            <a:pPr marL="0" indent="0">
              <a:lnSpc>
                <a:spcPts val="2700"/>
              </a:lnSpc>
              <a:buNone/>
            </a:pPr>
            <a:endParaRPr lang="en-GB" sz="1100" spc="60" dirty="0"/>
          </a:p>
          <a:p>
            <a:pPr lvl="1">
              <a:lnSpc>
                <a:spcPts val="2700"/>
              </a:lnSpc>
              <a:buFont typeface="Wingdings" panose="05000000000000000000" pitchFamily="2" charset="2"/>
              <a:buChar char="v"/>
            </a:pPr>
            <a:r>
              <a:rPr lang="en-GB" b="1" spc="60" dirty="0">
                <a:latin typeface="Open Sans"/>
                <a:ea typeface="Open Sans"/>
                <a:cs typeface="Open Sans"/>
              </a:rPr>
              <a:t>Dietary Diversity: </a:t>
            </a:r>
            <a:r>
              <a:rPr lang="en-GB" spc="60" dirty="0">
                <a:latin typeface="Open Sans"/>
                <a:ea typeface="Open Sans"/>
                <a:cs typeface="Open Sans"/>
              </a:rPr>
              <a:t>number of individual foods consumed over a reference period.</a:t>
            </a:r>
          </a:p>
          <a:p>
            <a:pPr lvl="1">
              <a:lnSpc>
                <a:spcPts val="2700"/>
              </a:lnSpc>
              <a:buFont typeface="Wingdings" panose="05000000000000000000" pitchFamily="2" charset="2"/>
              <a:buChar char="v"/>
            </a:pPr>
            <a:r>
              <a:rPr lang="en-GB" b="1" spc="60" dirty="0">
                <a:latin typeface="Open Sans"/>
                <a:ea typeface="Open Sans"/>
                <a:cs typeface="Open Sans"/>
              </a:rPr>
              <a:t>Food frequency: </a:t>
            </a:r>
            <a:r>
              <a:rPr lang="en-GB" spc="60" dirty="0">
                <a:latin typeface="Open Sans"/>
                <a:ea typeface="Open Sans"/>
                <a:cs typeface="Open Sans"/>
              </a:rPr>
              <a:t>number of days (in the past 7 days) that a specific food item has been consumed.</a:t>
            </a:r>
          </a:p>
          <a:p>
            <a:pPr lvl="1">
              <a:buFont typeface="Wingdings" panose="05000000000000000000" pitchFamily="2" charset="2"/>
              <a:buChar char="v"/>
            </a:pPr>
            <a:r>
              <a:rPr lang="en-GB" b="1" spc="60" dirty="0">
                <a:latin typeface="Open Sans"/>
                <a:ea typeface="Open Sans"/>
                <a:cs typeface="Open Sans"/>
              </a:rPr>
              <a:t>Nutritional importance: </a:t>
            </a:r>
            <a:r>
              <a:rPr lang="en-GB" spc="60" dirty="0">
                <a:latin typeface="Open Sans"/>
                <a:ea typeface="Open Sans"/>
                <a:cs typeface="Open Sans"/>
              </a:rPr>
              <a:t>food groups are weighted to reflect their nutritional importance.</a:t>
            </a:r>
          </a:p>
          <a:p>
            <a:pPr marL="0" indent="0">
              <a:buNone/>
            </a:pPr>
            <a:endParaRPr lang="en-GB" sz="1000" spc="60" dirty="0">
              <a:latin typeface="Open Sans"/>
              <a:ea typeface="Open Sans"/>
              <a:cs typeface="Open Sans"/>
            </a:endParaRPr>
          </a:p>
          <a:p>
            <a:pPr marL="0" indent="0">
              <a:buNone/>
            </a:pPr>
            <a:r>
              <a:rPr lang="en-US" spc="60" dirty="0"/>
              <a:t>The FCS is highly correlated with other food security proxy indicators, including the </a:t>
            </a:r>
            <a:r>
              <a:rPr lang="en-US" spc="60" dirty="0">
                <a:hlinkClick r:id="rId3">
                  <a:extLst>
                    <a:ext uri="{A12FA001-AC4F-418D-AE19-62706E023703}">
                      <ahyp:hlinkClr xmlns:ahyp="http://schemas.microsoft.com/office/drawing/2018/hyperlinkcolor" val="tx"/>
                    </a:ext>
                  </a:extLst>
                </a:hlinkClick>
              </a:rPr>
              <a:t>Household Dietary Diversity Score</a:t>
            </a:r>
            <a:r>
              <a:rPr lang="en-US" spc="60" dirty="0"/>
              <a:t>, </a:t>
            </a:r>
            <a:r>
              <a:rPr lang="en-US" spc="60" dirty="0">
                <a:hlinkClick r:id="rId4">
                  <a:extLst>
                    <a:ext uri="{A12FA001-AC4F-418D-AE19-62706E023703}">
                      <ahyp:hlinkClr xmlns:ahyp="http://schemas.microsoft.com/office/drawing/2018/hyperlinkcolor" val="tx"/>
                    </a:ext>
                  </a:extLst>
                </a:hlinkClick>
              </a:rPr>
              <a:t>reduced Coping Strategies Index</a:t>
            </a:r>
            <a:r>
              <a:rPr lang="en-US" spc="60" dirty="0"/>
              <a:t>, and </a:t>
            </a:r>
            <a:r>
              <a:rPr lang="en-US" spc="60" dirty="0">
                <a:hlinkClick r:id="rId5">
                  <a:extLst>
                    <a:ext uri="{A12FA001-AC4F-418D-AE19-62706E023703}">
                      <ahyp:hlinkClr xmlns:ahyp="http://schemas.microsoft.com/office/drawing/2018/hyperlinkcolor" val="tx"/>
                    </a:ext>
                  </a:extLst>
                </a:hlinkClick>
              </a:rPr>
              <a:t>Vitamin A, Protein-rich and Hem Iron intake</a:t>
            </a:r>
            <a:r>
              <a:rPr lang="en-US" spc="60" dirty="0"/>
              <a:t>.</a:t>
            </a:r>
            <a:endParaRPr lang="en-GB"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What is it? </a:t>
            </a:r>
          </a:p>
        </p:txBody>
      </p:sp>
    </p:spTree>
    <p:extLst>
      <p:ext uri="{BB962C8B-B14F-4D97-AF65-F5344CB8AC3E}">
        <p14:creationId xmlns:p14="http://schemas.microsoft.com/office/powerpoint/2010/main" val="976745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Data cleaning/</a:t>
            </a:r>
            <a:r>
              <a:rPr lang="en-US" sz="3600" b="0" kern="1400" spc="230" dirty="0">
                <a:solidFill>
                  <a:schemeClr val="tx1"/>
                </a:solidFill>
                <a:latin typeface="HALDEN SOLID" pitchFamily="2" charset="0"/>
              </a:rPr>
              <a:t>Missing &amp; out-of-range values</a:t>
            </a:r>
            <a:r>
              <a:rPr lang="en-GB" sz="3600" b="0" kern="1400" spc="230" dirty="0">
                <a:solidFill>
                  <a:schemeClr val="tx1"/>
                </a:solidFill>
                <a:latin typeface="HALDEN SOLID" pitchFamily="2" charset="0"/>
              </a:rPr>
              <a:t> </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848983"/>
            <a:ext cx="10827120" cy="3785652"/>
          </a:xfrm>
          <a:prstGeom prst="rect">
            <a:avLst/>
          </a:prstGeom>
          <a:noFill/>
        </p:spPr>
        <p:txBody>
          <a:bodyPr wrap="square">
            <a:spAutoFit/>
          </a:bodyPr>
          <a:lstStyle/>
          <a:p>
            <a:pPr algn="l"/>
            <a:r>
              <a:rPr lang="en-US" sz="2000" spc="60" dirty="0">
                <a:latin typeface="Open Sans" charset="0"/>
                <a:ea typeface="Open Sans" charset="0"/>
                <a:cs typeface="Open Sans" charset="0"/>
              </a:rPr>
              <a:t>In case the questionnaire/database was not programmed correctly, a larger amount of missing data or nonresponse rates should be anticipated, hence appropriate measures to address the missing and out-of-range data should be considered such as case trimming or imputation depending on the amount of data missing. </a:t>
            </a:r>
          </a:p>
          <a:p>
            <a:pPr algn="l"/>
            <a:endParaRPr lang="en-US" sz="2000" spc="60" dirty="0">
              <a:latin typeface="Open Sans" charset="0"/>
              <a:ea typeface="Open Sans" charset="0"/>
              <a:cs typeface="Open Sans" charset="0"/>
            </a:endParaRPr>
          </a:p>
          <a:p>
            <a:pPr algn="l"/>
            <a:r>
              <a:rPr lang="en-US" sz="2000" spc="60" dirty="0">
                <a:latin typeface="Open Sans" charset="0"/>
                <a:ea typeface="Open Sans" charset="0"/>
                <a:cs typeface="Open Sans" charset="0"/>
              </a:rPr>
              <a:t>Depending on the size of data with issues, options are:</a:t>
            </a:r>
          </a:p>
          <a:p>
            <a:pPr marL="457200" indent="-457200" algn="l">
              <a:buFont typeface="+mj-lt"/>
              <a:buAutoNum type="alphaLcParenR"/>
            </a:pPr>
            <a:endParaRPr lang="en-US" sz="2000" spc="60" dirty="0">
              <a:latin typeface="Open Sans" charset="0"/>
              <a:ea typeface="Open Sans" charset="0"/>
              <a:cs typeface="Open Sans" charset="0"/>
            </a:endParaRPr>
          </a:p>
          <a:p>
            <a:pPr marL="457200" indent="-457200" algn="l">
              <a:buFont typeface="+mj-lt"/>
              <a:buAutoNum type="alphaLcParenR"/>
            </a:pPr>
            <a:r>
              <a:rPr lang="en-US" sz="2000" spc="60" dirty="0">
                <a:latin typeface="Open Sans" charset="0"/>
                <a:ea typeface="Open Sans" charset="0"/>
                <a:cs typeface="Open Sans" charset="0"/>
              </a:rPr>
              <a:t>In the case of missing values, do not replace them but drop such cases from your analysis. </a:t>
            </a:r>
          </a:p>
          <a:p>
            <a:pPr marL="457200" indent="-457200" algn="l">
              <a:buFont typeface="+mj-lt"/>
              <a:buAutoNum type="alphaLcParenR"/>
            </a:pPr>
            <a:r>
              <a:rPr lang="en-US" sz="2000" spc="60" dirty="0">
                <a:latin typeface="Open Sans" charset="0"/>
                <a:ea typeface="Open Sans" charset="0"/>
                <a:cs typeface="Open Sans" charset="0"/>
              </a:rPr>
              <a:t>In case of more than 7 values (days of consumption) trim the values down to 7 days. </a:t>
            </a:r>
          </a:p>
          <a:p>
            <a:pPr algn="l"/>
            <a:endParaRPr lang="en-US" sz="2000" spc="60" dirty="0">
              <a:latin typeface="Open Sans" charset="0"/>
              <a:ea typeface="Open Sans" charset="0"/>
              <a:cs typeface="Open Sans" charset="0"/>
            </a:endParaRPr>
          </a:p>
        </p:txBody>
      </p:sp>
    </p:spTree>
    <p:extLst>
      <p:ext uri="{BB962C8B-B14F-4D97-AF65-F5344CB8AC3E}">
        <p14:creationId xmlns:p14="http://schemas.microsoft.com/office/powerpoint/2010/main" val="1913314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rPr>
              <a:t>Analysis</a:t>
            </a:r>
            <a:r>
              <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6237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Survey Designer</a:t>
            </a:r>
          </a:p>
        </p:txBody>
      </p:sp>
      <p:pic>
        <p:nvPicPr>
          <p:cNvPr id="3" name="Picture 2">
            <a:extLst>
              <a:ext uri="{FF2B5EF4-FFF2-40B4-BE49-F238E27FC236}">
                <a16:creationId xmlns:a16="http://schemas.microsoft.com/office/drawing/2014/main" id="{D546BAB8-DA8F-4BB3-B8FD-5B907C5A7E72}"/>
              </a:ext>
            </a:extLst>
          </p:cNvPr>
          <p:cNvPicPr>
            <a:picLocks noChangeAspect="1"/>
          </p:cNvPicPr>
          <p:nvPr/>
        </p:nvPicPr>
        <p:blipFill>
          <a:blip r:embed="rId3"/>
          <a:stretch>
            <a:fillRect/>
          </a:stretch>
        </p:blipFill>
        <p:spPr>
          <a:xfrm>
            <a:off x="1368768" y="1576680"/>
            <a:ext cx="10186330" cy="416457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706130" y="1285103"/>
            <a:ext cx="1532238" cy="473292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A3692C-3546-4E12-A391-AAD190AB0C22}"/>
              </a:ext>
            </a:extLst>
          </p:cNvPr>
          <p:cNvSpPr txBox="1"/>
          <p:nvPr/>
        </p:nvSpPr>
        <p:spPr>
          <a:xfrm>
            <a:off x="10081690" y="6270622"/>
            <a:ext cx="1795236"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Survey Designer</a:t>
            </a:r>
            <a:endPar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a:extLst>
              <a:ext uri="{FF2B5EF4-FFF2-40B4-BE49-F238E27FC236}">
                <a16:creationId xmlns:a16="http://schemas.microsoft.com/office/drawing/2014/main" id="{15A31D97-CB4F-4C42-BCF2-92B088EEC0B2}"/>
              </a:ext>
            </a:extLst>
          </p:cNvPr>
          <p:cNvCxnSpPr>
            <a:cxnSpLocks/>
          </p:cNvCxnSpPr>
          <p:nvPr/>
        </p:nvCxnSpPr>
        <p:spPr>
          <a:xfrm>
            <a:off x="8397537" y="6488740"/>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F6338871-EC55-46E3-AE4B-322D9E3BB2D6}"/>
              </a:ext>
            </a:extLst>
          </p:cNvPr>
          <p:cNvSpPr txBox="1"/>
          <p:nvPr/>
        </p:nvSpPr>
        <p:spPr>
          <a:xfrm>
            <a:off x="3369924" y="6270622"/>
            <a:ext cx="5027613"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latest standard FCS module in </a:t>
            </a:r>
            <a:r>
              <a:rPr lang="en-US" sz="160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XLSform</a:t>
            </a:r>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on </a:t>
            </a:r>
          </a:p>
        </p:txBody>
      </p:sp>
    </p:spTree>
    <p:extLst>
      <p:ext uri="{BB962C8B-B14F-4D97-AF65-F5344CB8AC3E}">
        <p14:creationId xmlns:p14="http://schemas.microsoft.com/office/powerpoint/2010/main" val="3815637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GITHUB</a:t>
            </a:r>
          </a:p>
        </p:txBody>
      </p:sp>
      <p:pic>
        <p:nvPicPr>
          <p:cNvPr id="5" name="Picture 4">
            <a:extLst>
              <a:ext uri="{FF2B5EF4-FFF2-40B4-BE49-F238E27FC236}">
                <a16:creationId xmlns:a16="http://schemas.microsoft.com/office/drawing/2014/main" id="{56954BD9-3DE3-4434-8409-1712147F9B61}"/>
              </a:ext>
            </a:extLst>
          </p:cNvPr>
          <p:cNvPicPr>
            <a:picLocks noChangeAspect="1"/>
          </p:cNvPicPr>
          <p:nvPr/>
        </p:nvPicPr>
        <p:blipFill>
          <a:blip r:embed="rId3"/>
          <a:stretch>
            <a:fillRect/>
          </a:stretch>
        </p:blipFill>
        <p:spPr>
          <a:xfrm>
            <a:off x="422817" y="1378973"/>
            <a:ext cx="11167821" cy="4998082"/>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422817" y="2669059"/>
            <a:ext cx="1653118" cy="20388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9ACE82-5EB1-4EF7-A52A-9658BDC06B8F}"/>
              </a:ext>
            </a:extLst>
          </p:cNvPr>
          <p:cNvSpPr txBox="1"/>
          <p:nvPr/>
        </p:nvSpPr>
        <p:spPr>
          <a:xfrm>
            <a:off x="10234596" y="6363943"/>
            <a:ext cx="1957403"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GitHub WFP RAM</a:t>
            </a:r>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cxnSp>
        <p:nvCxnSpPr>
          <p:cNvPr id="7" name="Straight Arrow Connector 6">
            <a:extLst>
              <a:ext uri="{FF2B5EF4-FFF2-40B4-BE49-F238E27FC236}">
                <a16:creationId xmlns:a16="http://schemas.microsoft.com/office/drawing/2014/main" id="{B263832D-551F-4C8F-A76F-E6BFD8B6F8F3}"/>
              </a:ext>
            </a:extLst>
          </p:cNvPr>
          <p:cNvCxnSpPr>
            <a:cxnSpLocks/>
          </p:cNvCxnSpPr>
          <p:nvPr/>
        </p:nvCxnSpPr>
        <p:spPr>
          <a:xfrm>
            <a:off x="8533735" y="658443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9B1C4202-C9D2-4169-922D-3A369043400C}"/>
              </a:ext>
            </a:extLst>
          </p:cNvPr>
          <p:cNvSpPr txBox="1"/>
          <p:nvPr/>
        </p:nvSpPr>
        <p:spPr>
          <a:xfrm>
            <a:off x="4848447" y="6377055"/>
            <a:ext cx="3685289"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SPSS, STATA and R scripts on </a:t>
            </a:r>
          </a:p>
        </p:txBody>
      </p:sp>
    </p:spTree>
    <p:extLst>
      <p:ext uri="{BB962C8B-B14F-4D97-AF65-F5344CB8AC3E}">
        <p14:creationId xmlns:p14="http://schemas.microsoft.com/office/powerpoint/2010/main" val="3329884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CALCULATION lookouts</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64973" y="1859340"/>
            <a:ext cx="11052002" cy="1200329"/>
          </a:xfrm>
          <a:prstGeom prst="rect">
            <a:avLst/>
          </a:prstGeom>
          <a:noFill/>
        </p:spPr>
        <p:txBody>
          <a:bodyPr wrap="square">
            <a:spAutoFit/>
          </a:bodyPr>
          <a:lstStyle/>
          <a:p>
            <a:pPr marL="0" indent="0">
              <a:buNone/>
            </a:pPr>
            <a:r>
              <a:rPr lang="en-US" b="1" spc="60" dirty="0">
                <a:solidFill>
                  <a:schemeClr val="accent2"/>
                </a:solidFill>
                <a:latin typeface="Open Sans" charset="0"/>
                <a:ea typeface="Open Sans" charset="0"/>
                <a:cs typeface="Open Sans" charset="0"/>
              </a:rPr>
              <a:t>IMPORTANT: </a:t>
            </a:r>
            <a:r>
              <a:rPr lang="en-US" spc="60" dirty="0">
                <a:latin typeface="Open Sans" charset="0"/>
                <a:ea typeface="Open Sans" charset="0"/>
                <a:cs typeface="Open Sans" charset="0"/>
              </a:rPr>
              <a:t>If more than eight food groups such as the FCS-N module (16 food groups) are collected, then the main eight food groups must be asked in an aggregated way before disaggregation. FCS must be calculated from the direct answers on the consumption of the aggregated eight food groups. </a:t>
            </a:r>
          </a:p>
        </p:txBody>
      </p:sp>
      <p:cxnSp>
        <p:nvCxnSpPr>
          <p:cNvPr id="9" name="Straight Arrow Connector 8">
            <a:extLst>
              <a:ext uri="{FF2B5EF4-FFF2-40B4-BE49-F238E27FC236}">
                <a16:creationId xmlns:a16="http://schemas.microsoft.com/office/drawing/2014/main" id="{CDCC060D-DD2B-495B-ACB0-B0FFEECB5995}"/>
              </a:ext>
            </a:extLst>
          </p:cNvPr>
          <p:cNvCxnSpPr>
            <a:cxnSpLocks/>
          </p:cNvCxnSpPr>
          <p:nvPr/>
        </p:nvCxnSpPr>
        <p:spPr>
          <a:xfrm>
            <a:off x="3844202" y="4969593"/>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228EFCA-35F7-4BB4-81F3-8533883564E8}"/>
              </a:ext>
            </a:extLst>
          </p:cNvPr>
          <p:cNvSpPr/>
          <p:nvPr/>
        </p:nvSpPr>
        <p:spPr>
          <a:xfrm>
            <a:off x="568325" y="4384026"/>
            <a:ext cx="3275877" cy="99450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9D92D5-5D21-4597-B2E8-E0F67373F1E1}"/>
              </a:ext>
            </a:extLst>
          </p:cNvPr>
          <p:cNvSpPr txBox="1"/>
          <p:nvPr/>
        </p:nvSpPr>
        <p:spPr>
          <a:xfrm>
            <a:off x="730738" y="4465779"/>
            <a:ext cx="2951052" cy="830997"/>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The frequency value for this food group is 6 and must not be aggregated to 7.</a:t>
            </a:r>
          </a:p>
        </p:txBody>
      </p:sp>
      <p:pic>
        <p:nvPicPr>
          <p:cNvPr id="11" name="Picture 10">
            <a:extLst>
              <a:ext uri="{FF2B5EF4-FFF2-40B4-BE49-F238E27FC236}">
                <a16:creationId xmlns:a16="http://schemas.microsoft.com/office/drawing/2014/main" id="{B507F683-10F2-44D5-A67D-E212B25FE3D0}"/>
              </a:ext>
            </a:extLst>
          </p:cNvPr>
          <p:cNvPicPr>
            <a:picLocks noChangeAspect="1"/>
          </p:cNvPicPr>
          <p:nvPr/>
        </p:nvPicPr>
        <p:blipFill>
          <a:blip r:embed="rId3"/>
          <a:stretch>
            <a:fillRect/>
          </a:stretch>
        </p:blipFill>
        <p:spPr>
          <a:xfrm>
            <a:off x="5163665" y="2881854"/>
            <a:ext cx="5779563" cy="2621791"/>
          </a:xfrm>
          <a:prstGeom prst="rect">
            <a:avLst/>
          </a:prstGeom>
          <a:ln>
            <a:noFill/>
          </a:ln>
          <a:effectLst>
            <a:softEdge rad="112500"/>
          </a:effectLst>
        </p:spPr>
      </p:pic>
    </p:spTree>
    <p:extLst>
      <p:ext uri="{BB962C8B-B14F-4D97-AF65-F5344CB8AC3E}">
        <p14:creationId xmlns:p14="http://schemas.microsoft.com/office/powerpoint/2010/main" val="40192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CALCULATION lookouts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589590" y="1488882"/>
            <a:ext cx="4354549" cy="3693319"/>
          </a:xfrm>
          <a:prstGeom prst="rect">
            <a:avLst/>
          </a:prstGeom>
          <a:noFill/>
        </p:spPr>
        <p:txBody>
          <a:bodyPr wrap="square">
            <a:spAutoFit/>
          </a:bodyPr>
          <a:lstStyle/>
          <a:p>
            <a:pPr marL="0" indent="0">
              <a:buNone/>
            </a:pPr>
            <a:r>
              <a:rPr lang="en-US" b="1" spc="60">
                <a:latin typeface="Open Sans" charset="0"/>
                <a:ea typeface="Open Sans" charset="0"/>
                <a:cs typeface="Open Sans" charset="0"/>
              </a:rPr>
              <a:t>EXAMPLE: </a:t>
            </a:r>
          </a:p>
          <a:p>
            <a:pPr marL="0" indent="0">
              <a:buNone/>
            </a:pPr>
            <a:endParaRPr lang="en-US" spc="60">
              <a:latin typeface="Open Sans" charset="0"/>
              <a:ea typeface="Open Sans" charset="0"/>
              <a:cs typeface="Open Sans" charset="0"/>
            </a:endParaRPr>
          </a:p>
          <a:p>
            <a:pPr marL="0" indent="0">
              <a:buNone/>
            </a:pPr>
            <a:r>
              <a:rPr lang="en-US" spc="60">
                <a:latin typeface="Open Sans" charset="0"/>
                <a:ea typeface="Open Sans" charset="0"/>
                <a:cs typeface="Open Sans" charset="0"/>
              </a:rPr>
              <a:t>In the last 7 days, most members of the household consumed flesh meat items for lunch, on 5 different days. </a:t>
            </a:r>
          </a:p>
          <a:p>
            <a:pPr marL="0" indent="0">
              <a:buNone/>
            </a:pPr>
            <a:endParaRPr lang="en-US" spc="60">
              <a:latin typeface="Open Sans" charset="0"/>
              <a:ea typeface="Open Sans" charset="0"/>
              <a:cs typeface="Open Sans" charset="0"/>
            </a:endParaRPr>
          </a:p>
          <a:p>
            <a:pPr marL="0" indent="0">
              <a:buNone/>
            </a:pPr>
            <a:r>
              <a:rPr lang="en-US" spc="60">
                <a:latin typeface="Open Sans" charset="0"/>
                <a:ea typeface="Open Sans" charset="0"/>
                <a:cs typeface="Open Sans" charset="0"/>
              </a:rPr>
              <a:t>The household indicated that they also had eggs in the morning of these days when they consumed flesh meat items. </a:t>
            </a:r>
          </a:p>
          <a:p>
            <a:pPr marL="0" indent="0">
              <a:buNone/>
            </a:pPr>
            <a:endParaRPr lang="en-US" spc="60">
              <a:latin typeface="Open Sans" charset="0"/>
              <a:ea typeface="Open Sans" charset="0"/>
              <a:cs typeface="Open Sans" charset="0"/>
            </a:endParaRPr>
          </a:p>
          <a:p>
            <a:pPr marL="0" indent="0">
              <a:buNone/>
            </a:pPr>
            <a:r>
              <a:rPr lang="en-US" spc="60">
                <a:latin typeface="Open Sans" charset="0"/>
                <a:ea typeface="Open Sans" charset="0"/>
                <a:cs typeface="Open Sans" charset="0"/>
              </a:rPr>
              <a:t>On a different day, they had organ meat items for dinner.  </a:t>
            </a:r>
          </a:p>
        </p:txBody>
      </p:sp>
      <p:pic>
        <p:nvPicPr>
          <p:cNvPr id="3" name="Picture 2">
            <a:extLst>
              <a:ext uri="{FF2B5EF4-FFF2-40B4-BE49-F238E27FC236}">
                <a16:creationId xmlns:a16="http://schemas.microsoft.com/office/drawing/2014/main" id="{79749A99-47E2-4968-A010-133B59637143}"/>
              </a:ext>
            </a:extLst>
          </p:cNvPr>
          <p:cNvPicPr>
            <a:picLocks noChangeAspect="1"/>
          </p:cNvPicPr>
          <p:nvPr/>
        </p:nvPicPr>
        <p:blipFill>
          <a:blip r:embed="rId3"/>
          <a:stretch>
            <a:fillRect/>
          </a:stretch>
        </p:blipFill>
        <p:spPr>
          <a:xfrm>
            <a:off x="5239048" y="2449958"/>
            <a:ext cx="6479908" cy="2790356"/>
          </a:xfrm>
          <a:prstGeom prst="rect">
            <a:avLst/>
          </a:prstGeom>
          <a:ln>
            <a:noFill/>
          </a:ln>
          <a:effectLst>
            <a:softEdge rad="112500"/>
          </a:effectLst>
        </p:spPr>
      </p:pic>
      <p:sp>
        <p:nvSpPr>
          <p:cNvPr id="4" name="Oval 3">
            <a:extLst>
              <a:ext uri="{FF2B5EF4-FFF2-40B4-BE49-F238E27FC236}">
                <a16:creationId xmlns:a16="http://schemas.microsoft.com/office/drawing/2014/main" id="{3896804C-077D-4105-A21A-296391E020DA}"/>
              </a:ext>
            </a:extLst>
          </p:cNvPr>
          <p:cNvSpPr/>
          <p:nvPr/>
        </p:nvSpPr>
        <p:spPr>
          <a:xfrm>
            <a:off x="5082363" y="2165143"/>
            <a:ext cx="6921795" cy="148855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AFC4BA4-10BB-4835-B551-46520D52640A}"/>
              </a:ext>
            </a:extLst>
          </p:cNvPr>
          <p:cNvSpPr txBox="1"/>
          <p:nvPr/>
        </p:nvSpPr>
        <p:spPr>
          <a:xfrm>
            <a:off x="5565218" y="1248949"/>
            <a:ext cx="6097772" cy="923330"/>
          </a:xfrm>
          <a:prstGeom prst="rect">
            <a:avLst/>
          </a:prstGeom>
          <a:noFill/>
        </p:spPr>
        <p:txBody>
          <a:bodyPr wrap="square">
            <a:spAutoFit/>
          </a:bodyPr>
          <a:lstStyle/>
          <a:p>
            <a:pPr marL="0" indent="0">
              <a:buNone/>
            </a:pPr>
            <a:r>
              <a:rPr lang="en-US" b="1" spc="60">
                <a:solidFill>
                  <a:schemeClr val="accent2"/>
                </a:solidFill>
                <a:latin typeface="Open Sans" charset="0"/>
                <a:ea typeface="Open Sans" charset="0"/>
                <a:cs typeface="Open Sans" charset="0"/>
              </a:rPr>
              <a:t>Because guess what! </a:t>
            </a:r>
            <a:r>
              <a:rPr lang="en-US" spc="60">
                <a:latin typeface="Open Sans" charset="0"/>
                <a:ea typeface="Open Sans" charset="0"/>
                <a:cs typeface="Open Sans" charset="0"/>
              </a:rPr>
              <a:t>For the FCS calculation, we only care about the number of days when the main food groups were consumed. </a:t>
            </a:r>
          </a:p>
        </p:txBody>
      </p:sp>
    </p:spTree>
    <p:extLst>
      <p:ext uri="{BB962C8B-B14F-4D97-AF65-F5344CB8AC3E}">
        <p14:creationId xmlns:p14="http://schemas.microsoft.com/office/powerpoint/2010/main" val="91100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Reporting</a:t>
            </a: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6787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REPORTING EXAMPLE </a:t>
            </a:r>
          </a:p>
        </p:txBody>
      </p:sp>
      <p:pic>
        <p:nvPicPr>
          <p:cNvPr id="9" name="Picture 8">
            <a:extLst>
              <a:ext uri="{FF2B5EF4-FFF2-40B4-BE49-F238E27FC236}">
                <a16:creationId xmlns:a16="http://schemas.microsoft.com/office/drawing/2014/main" id="{31869528-7994-4FDB-99F6-2C2DE163E214}"/>
              </a:ext>
            </a:extLst>
          </p:cNvPr>
          <p:cNvPicPr>
            <a:picLocks noChangeAspect="1"/>
          </p:cNvPicPr>
          <p:nvPr/>
        </p:nvPicPr>
        <p:blipFill>
          <a:blip r:embed="rId3"/>
          <a:stretch>
            <a:fillRect/>
          </a:stretch>
        </p:blipFill>
        <p:spPr>
          <a:xfrm>
            <a:off x="1816713" y="1378973"/>
            <a:ext cx="9952470" cy="4561200"/>
          </a:xfrm>
          <a:prstGeom prst="rect">
            <a:avLst/>
          </a:prstGeom>
        </p:spPr>
      </p:pic>
    </p:spTree>
    <p:extLst>
      <p:ext uri="{BB962C8B-B14F-4D97-AF65-F5344CB8AC3E}">
        <p14:creationId xmlns:p14="http://schemas.microsoft.com/office/powerpoint/2010/main" val="1143575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REPORTING EXAMPLE </a:t>
            </a:r>
          </a:p>
        </p:txBody>
      </p:sp>
      <p:pic>
        <p:nvPicPr>
          <p:cNvPr id="7" name="Picture 6">
            <a:extLst>
              <a:ext uri="{FF2B5EF4-FFF2-40B4-BE49-F238E27FC236}">
                <a16:creationId xmlns:a16="http://schemas.microsoft.com/office/drawing/2014/main" id="{45188DA4-0A96-46F5-AF4C-1A0DD06368E2}"/>
              </a:ext>
            </a:extLst>
          </p:cNvPr>
          <p:cNvPicPr>
            <a:picLocks noChangeAspect="1"/>
          </p:cNvPicPr>
          <p:nvPr/>
        </p:nvPicPr>
        <p:blipFill>
          <a:blip r:embed="rId3"/>
          <a:stretch>
            <a:fillRect/>
          </a:stretch>
        </p:blipFill>
        <p:spPr>
          <a:xfrm>
            <a:off x="2529933" y="1378973"/>
            <a:ext cx="9431408" cy="5318536"/>
          </a:xfrm>
          <a:prstGeom prst="rect">
            <a:avLst/>
          </a:prstGeom>
        </p:spPr>
      </p:pic>
    </p:spTree>
    <p:extLst>
      <p:ext uri="{BB962C8B-B14F-4D97-AF65-F5344CB8AC3E}">
        <p14:creationId xmlns:p14="http://schemas.microsoft.com/office/powerpoint/2010/main" val="1768627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REPORTING EXAMPLE </a:t>
            </a:r>
          </a:p>
        </p:txBody>
      </p:sp>
      <p:pic>
        <p:nvPicPr>
          <p:cNvPr id="4" name="Picture 3">
            <a:extLst>
              <a:ext uri="{FF2B5EF4-FFF2-40B4-BE49-F238E27FC236}">
                <a16:creationId xmlns:a16="http://schemas.microsoft.com/office/drawing/2014/main" id="{FFF92ED0-4BDB-4B9E-A50C-FF45EE183E91}"/>
              </a:ext>
            </a:extLst>
          </p:cNvPr>
          <p:cNvPicPr>
            <a:picLocks noChangeAspect="1"/>
          </p:cNvPicPr>
          <p:nvPr/>
        </p:nvPicPr>
        <p:blipFill>
          <a:blip r:embed="rId3"/>
          <a:stretch>
            <a:fillRect/>
          </a:stretch>
        </p:blipFill>
        <p:spPr>
          <a:xfrm>
            <a:off x="2215274" y="1378973"/>
            <a:ext cx="7761452" cy="5060424"/>
          </a:xfrm>
          <a:prstGeom prst="rect">
            <a:avLst/>
          </a:prstGeom>
        </p:spPr>
      </p:pic>
    </p:spTree>
    <p:extLst>
      <p:ext uri="{BB962C8B-B14F-4D97-AF65-F5344CB8AC3E}">
        <p14:creationId xmlns:p14="http://schemas.microsoft.com/office/powerpoint/2010/main" val="3271408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lnSpc>
                <a:spcPts val="2700"/>
              </a:lnSpc>
              <a:buNone/>
            </a:pPr>
            <a:endParaRPr lang="en-US" spc="60" dirty="0"/>
          </a:p>
          <a:p>
            <a:pPr>
              <a:buFont typeface="Wingdings" panose="05000000000000000000" pitchFamily="2" charset="2"/>
              <a:buChar char="v"/>
            </a:pPr>
            <a:r>
              <a:rPr lang="en-US" spc="60" dirty="0"/>
              <a:t>The FCS can be used in a range of ways, including for </a:t>
            </a:r>
            <a:r>
              <a:rPr lang="en-US" spc="60" dirty="0" err="1"/>
              <a:t>programme</a:t>
            </a:r>
            <a:r>
              <a:rPr lang="en-US" spc="60" dirty="0"/>
              <a:t> activity monitoring, determining the food security situation, and population-level targeting.</a:t>
            </a:r>
          </a:p>
          <a:p>
            <a:pPr>
              <a:buFont typeface="Wingdings" panose="05000000000000000000" pitchFamily="2" charset="2"/>
              <a:buChar char="v"/>
            </a:pPr>
            <a:endParaRPr lang="en-US" sz="1800" spc="60" dirty="0">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v"/>
            </a:pPr>
            <a:r>
              <a:rPr lang="en-GB" spc="60" dirty="0"/>
              <a:t>The FCS indicator plays a part in classifying households according to their level of food security, through </a:t>
            </a:r>
            <a:r>
              <a:rPr lang="en-GB" spc="60" dirty="0">
                <a:hlinkClick r:id="rId3">
                  <a:extLst>
                    <a:ext uri="{A12FA001-AC4F-418D-AE19-62706E023703}">
                      <ahyp:hlinkClr xmlns:ahyp="http://schemas.microsoft.com/office/drawing/2018/hyperlinkcolor" val="tx"/>
                    </a:ext>
                  </a:extLst>
                </a:hlinkClick>
              </a:rPr>
              <a:t>Consolidated Approach for Reporting on food Insecurity (CARI)</a:t>
            </a:r>
            <a:r>
              <a:rPr lang="en-GB" spc="60" dirty="0"/>
              <a:t>. </a:t>
            </a:r>
          </a:p>
          <a:p>
            <a:pPr>
              <a:buFont typeface="Wingdings" panose="05000000000000000000" pitchFamily="2" charset="2"/>
              <a:buChar char="v"/>
            </a:pPr>
            <a:endParaRPr lang="en-GB" spc="60" dirty="0"/>
          </a:p>
          <a:p>
            <a:pPr>
              <a:buFont typeface="Wingdings" panose="05000000000000000000" pitchFamily="2" charset="2"/>
              <a:buChar char="v"/>
            </a:pPr>
            <a:r>
              <a:rPr lang="en-GB" spc="60" dirty="0">
                <a:latin typeface="Open Sans"/>
                <a:ea typeface="Open Sans"/>
                <a:cs typeface="Open Sans"/>
              </a:rPr>
              <a:t>This FCS  is one of the food security outcome indicators in the Integrated Food Security Phase Classification (IPC) acute food insecurity </a:t>
            </a:r>
            <a:r>
              <a:rPr lang="en-GB" spc="60" dirty="0">
                <a:latin typeface="Open Sans"/>
                <a:ea typeface="Open Sans"/>
                <a:cs typeface="Open Sans"/>
                <a:hlinkClick r:id="rId4">
                  <a:extLst>
                    <a:ext uri="{A12FA001-AC4F-418D-AE19-62706E023703}">
                      <ahyp:hlinkClr xmlns:ahyp="http://schemas.microsoft.com/office/drawing/2018/hyperlinkcolor" val="tx"/>
                    </a:ext>
                  </a:extLst>
                </a:hlinkClick>
              </a:rPr>
              <a:t>reference table</a:t>
            </a:r>
            <a:r>
              <a:rPr lang="en-GB" spc="60" dirty="0">
                <a:latin typeface="Open Sans"/>
                <a:ea typeface="Open Sans"/>
                <a:cs typeface="Open Sans"/>
              </a:rPr>
              <a:t>. </a:t>
            </a:r>
            <a:endParaRPr lang="en-US"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USEs OF this indicator</a:t>
            </a:r>
          </a:p>
        </p:txBody>
      </p:sp>
    </p:spTree>
    <p:extLst>
      <p:ext uri="{BB962C8B-B14F-4D97-AF65-F5344CB8AC3E}">
        <p14:creationId xmlns:p14="http://schemas.microsoft.com/office/powerpoint/2010/main" val="12657537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a:t>
            </a:r>
            <a:r>
              <a:rPr lang="en-GB" sz="3600" b="0" kern="1400" spc="230">
                <a:solidFill>
                  <a:schemeClr val="accent3">
                    <a:lumMod val="50000"/>
                  </a:schemeClr>
                </a:solidFill>
                <a:latin typeface="HALDEN SOLID" pitchFamily="2" charset="0"/>
              </a:rPr>
              <a:t>DON’T’S</a:t>
            </a:r>
            <a:r>
              <a:rPr lang="en-GB" sz="3600" b="0" kern="1400" spc="230">
                <a:solidFill>
                  <a:schemeClr val="tx1"/>
                </a:solidFill>
                <a:latin typeface="HALDEN SOLID" pitchFamily="2" charset="0"/>
              </a:rPr>
              <a:t> IN REPORTING</a:t>
            </a:r>
          </a:p>
        </p:txBody>
      </p:sp>
      <p:pic>
        <p:nvPicPr>
          <p:cNvPr id="3" name="Picture 2">
            <a:extLst>
              <a:ext uri="{FF2B5EF4-FFF2-40B4-BE49-F238E27FC236}">
                <a16:creationId xmlns:a16="http://schemas.microsoft.com/office/drawing/2014/main" id="{3DB9EA5C-DF96-4C41-8EA6-DE13E0649A6C}"/>
              </a:ext>
            </a:extLst>
          </p:cNvPr>
          <p:cNvPicPr>
            <a:picLocks noChangeAspect="1"/>
          </p:cNvPicPr>
          <p:nvPr/>
        </p:nvPicPr>
        <p:blipFill>
          <a:blip r:embed="rId3"/>
          <a:stretch>
            <a:fillRect/>
          </a:stretch>
        </p:blipFill>
        <p:spPr>
          <a:xfrm>
            <a:off x="2987382" y="1546237"/>
            <a:ext cx="6217236" cy="4595348"/>
          </a:xfrm>
          <a:prstGeom prst="rect">
            <a:avLst/>
          </a:prstGeom>
        </p:spPr>
      </p:pic>
    </p:spTree>
    <p:extLst>
      <p:ext uri="{BB962C8B-B14F-4D97-AF65-F5344CB8AC3E}">
        <p14:creationId xmlns:p14="http://schemas.microsoft.com/office/powerpoint/2010/main" val="2922663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Food Sources</a:t>
            </a:r>
            <a:br>
              <a:rPr lang="it-IT">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b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57028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a:t>
            </a:r>
          </a:p>
        </p:txBody>
      </p:sp>
      <p:sp>
        <p:nvSpPr>
          <p:cNvPr id="5" name="TextBox 4">
            <a:extLst>
              <a:ext uri="{FF2B5EF4-FFF2-40B4-BE49-F238E27FC236}">
                <a16:creationId xmlns:a16="http://schemas.microsoft.com/office/drawing/2014/main" id="{916AAC51-CF76-40C8-A5B6-5915636066C7}"/>
              </a:ext>
            </a:extLst>
          </p:cNvPr>
          <p:cNvSpPr txBox="1"/>
          <p:nvPr/>
        </p:nvSpPr>
        <p:spPr>
          <a:xfrm>
            <a:off x="717181" y="1689715"/>
            <a:ext cx="9777283" cy="1015663"/>
          </a:xfrm>
          <a:prstGeom prst="rect">
            <a:avLst/>
          </a:prstGeom>
          <a:noFill/>
        </p:spPr>
        <p:txBody>
          <a:bodyPr wrap="square">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Less emphasis is normally placed on the component related to sources of food in the FCS module, which has great importance in explaining the food security situation of households and their current capacity. </a:t>
            </a:r>
          </a:p>
        </p:txBody>
      </p:sp>
      <p:pic>
        <p:nvPicPr>
          <p:cNvPr id="9" name="Picture 8">
            <a:extLst>
              <a:ext uri="{FF2B5EF4-FFF2-40B4-BE49-F238E27FC236}">
                <a16:creationId xmlns:a16="http://schemas.microsoft.com/office/drawing/2014/main" id="{425E9379-A103-4BE5-BDA7-FB40CB12532A}"/>
              </a:ext>
            </a:extLst>
          </p:cNvPr>
          <p:cNvPicPr>
            <a:picLocks noChangeAspect="1"/>
          </p:cNvPicPr>
          <p:nvPr/>
        </p:nvPicPr>
        <p:blipFill rotWithShape="1">
          <a:blip r:embed="rId3"/>
          <a:srcRect/>
          <a:stretch/>
        </p:blipFill>
        <p:spPr>
          <a:xfrm>
            <a:off x="717181" y="2822098"/>
            <a:ext cx="10341935" cy="2346187"/>
          </a:xfrm>
          <a:prstGeom prst="rect">
            <a:avLst/>
          </a:prstGeom>
          <a:ln>
            <a:noFill/>
          </a:ln>
          <a:effectLst>
            <a:softEdge rad="112500"/>
          </a:effectLst>
        </p:spPr>
      </p:pic>
    </p:spTree>
    <p:extLst>
      <p:ext uri="{BB962C8B-B14F-4D97-AF65-F5344CB8AC3E}">
        <p14:creationId xmlns:p14="http://schemas.microsoft.com/office/powerpoint/2010/main" val="116861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a:t>
            </a:r>
          </a:p>
        </p:txBody>
      </p:sp>
      <p:graphicFrame>
        <p:nvGraphicFramePr>
          <p:cNvPr id="3" name="Table 2">
            <a:extLst>
              <a:ext uri="{FF2B5EF4-FFF2-40B4-BE49-F238E27FC236}">
                <a16:creationId xmlns:a16="http://schemas.microsoft.com/office/drawing/2014/main" id="{A29268CF-C5AF-461C-9898-C55475B90142}"/>
              </a:ext>
            </a:extLst>
          </p:cNvPr>
          <p:cNvGraphicFramePr>
            <a:graphicFrameLocks noGrp="1"/>
          </p:cNvGraphicFramePr>
          <p:nvPr>
            <p:extLst>
              <p:ext uri="{D42A27DB-BD31-4B8C-83A1-F6EECF244321}">
                <p14:modId xmlns:p14="http://schemas.microsoft.com/office/powerpoint/2010/main" val="310108641"/>
              </p:ext>
            </p:extLst>
          </p:nvPr>
        </p:nvGraphicFramePr>
        <p:xfrm>
          <a:off x="882501" y="1375096"/>
          <a:ext cx="10409275" cy="4441473"/>
        </p:xfrm>
        <a:graphic>
          <a:graphicData uri="http://schemas.openxmlformats.org/drawingml/2006/table">
            <a:tbl>
              <a:tblPr firstRow="1" firstCol="1" bandRow="1"/>
              <a:tblGrid>
                <a:gridCol w="3081867">
                  <a:extLst>
                    <a:ext uri="{9D8B030D-6E8A-4147-A177-3AD203B41FA5}">
                      <a16:colId xmlns:a16="http://schemas.microsoft.com/office/drawing/2014/main" val="1165308174"/>
                    </a:ext>
                  </a:extLst>
                </a:gridCol>
                <a:gridCol w="7327408">
                  <a:extLst>
                    <a:ext uri="{9D8B030D-6E8A-4147-A177-3AD203B41FA5}">
                      <a16:colId xmlns:a16="http://schemas.microsoft.com/office/drawing/2014/main" val="3031098443"/>
                    </a:ext>
                  </a:extLst>
                </a:gridCol>
              </a:tblGrid>
              <a:tr h="160219">
                <a:tc>
                  <a:txBody>
                    <a:bodyPr/>
                    <a:lstStyle/>
                    <a:p>
                      <a:pPr marL="0" marR="0" algn="just">
                        <a:spcBef>
                          <a:spcPts val="0"/>
                        </a:spcBef>
                        <a:spcAft>
                          <a:spcPts val="0"/>
                        </a:spcAft>
                      </a:pPr>
                      <a:r>
                        <a:rPr lang="en-GB" sz="1100" b="1">
                          <a:effectLst/>
                          <a:latin typeface="Open Sans" panose="020B0606030504020204" pitchFamily="34" charset="0"/>
                          <a:ea typeface="Open Sans" panose="020B0606030504020204" pitchFamily="34" charset="0"/>
                          <a:cs typeface="Open Sans" panose="020B0606030504020204" pitchFamily="34" charset="0"/>
                        </a:rPr>
                        <a:t>Food source</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spcBef>
                          <a:spcPts val="0"/>
                        </a:spcBef>
                        <a:spcAft>
                          <a:spcPts val="0"/>
                        </a:spcAft>
                      </a:pPr>
                      <a:r>
                        <a:rPr lang="en-GB" sz="1100" b="1" dirty="0">
                          <a:effectLst/>
                          <a:latin typeface="Open Sans" panose="020B0606030504020204" pitchFamily="34" charset="0"/>
                          <a:ea typeface="Open Sans" panose="020B0606030504020204" pitchFamily="34" charset="0"/>
                          <a:cs typeface="Open Sans" panose="020B0606030504020204" pitchFamily="34" charset="0"/>
                        </a:rPr>
                        <a:t>Description</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8777570"/>
                  </a:ext>
                </a:extLst>
              </a:tr>
              <a:tr h="528442">
                <a:tc>
                  <a:txBody>
                    <a:bodyPr/>
                    <a:lstStyle/>
                    <a:p>
                      <a:pPr marL="342900" marR="0" lvl="0" indent="-342900">
                        <a:lnSpc>
                          <a:spcPct val="115000"/>
                        </a:lnSpc>
                        <a:spcBef>
                          <a:spcPts val="0"/>
                        </a:spcBef>
                        <a:spcAft>
                          <a:spcPts val="0"/>
                        </a:spcAft>
                        <a:buFont typeface="+mj-lt"/>
                        <a:buAutoNum type="arabicPeriod"/>
                      </a:pPr>
                      <a:r>
                        <a:rPr lang="en-GB" sz="1000" b="1">
                          <a:effectLst/>
                          <a:latin typeface="Open Sans" panose="020B0606030504020204" pitchFamily="34" charset="0"/>
                          <a:ea typeface="Open Sans" panose="020B0606030504020204" pitchFamily="34" charset="0"/>
                          <a:cs typeface="Open Sans" panose="020B0606030504020204" pitchFamily="34" charset="0"/>
                        </a:rPr>
                        <a:t>Own production (crops, animals)</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GB" sz="1000">
                          <a:effectLst/>
                          <a:latin typeface="Open Sans" panose="020B0606030504020204" pitchFamily="34" charset="0"/>
                          <a:ea typeface="Open Sans" panose="020B0606030504020204" pitchFamily="34" charset="0"/>
                          <a:cs typeface="Open Sans" panose="020B0606030504020204" pitchFamily="34" charset="0"/>
                        </a:rPr>
                        <a:t>Households mostly obtained this food from their own production of crops or animals. It could indicate some level of dependency, subject to the local setting (urban/rural). This food source could be triangulated with food expenditures for data quality checks and verifications.  </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3974605"/>
                  </a:ext>
                </a:extLst>
              </a:tr>
              <a:tr h="528442">
                <a:tc>
                  <a:txBody>
                    <a:bodyPr/>
                    <a:lstStyle/>
                    <a:p>
                      <a:pPr marL="342900" marR="0" lvl="0" indent="-342900">
                        <a:lnSpc>
                          <a:spcPct val="115000"/>
                        </a:lnSpc>
                        <a:spcBef>
                          <a:spcPts val="0"/>
                        </a:spcBef>
                        <a:spcAft>
                          <a:spcPts val="0"/>
                        </a:spcAft>
                        <a:buFont typeface="+mj-lt"/>
                        <a:buAutoNum type="arabicPeriod"/>
                      </a:pPr>
                      <a:r>
                        <a:rPr lang="en-GB" sz="1000" b="1">
                          <a:effectLst/>
                          <a:latin typeface="Open Sans" panose="020B0606030504020204" pitchFamily="34" charset="0"/>
                          <a:ea typeface="Open Sans" panose="020B0606030504020204" pitchFamily="34" charset="0"/>
                          <a:cs typeface="Open Sans" panose="020B0606030504020204" pitchFamily="34" charset="0"/>
                        </a:rPr>
                        <a:t>Fishing/ hunting </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GB" sz="1000">
                          <a:effectLst/>
                          <a:latin typeface="Open Sans" panose="020B0606030504020204" pitchFamily="34" charset="0"/>
                          <a:ea typeface="Open Sans" panose="020B0606030504020204" pitchFamily="34" charset="0"/>
                          <a:cs typeface="Open Sans" panose="020B0606030504020204" pitchFamily="34" charset="0"/>
                        </a:rPr>
                        <a:t>Households mostly obtained this food from activities such as fishing and/or hunting. It could indicate some level of dependency, subject to the local setting (urban/rural). This food source could be triangulated with food expenditures for data quality checks and verifications.  </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2006040"/>
                  </a:ext>
                </a:extLst>
              </a:tr>
              <a:tr h="258266">
                <a:tc>
                  <a:txBody>
                    <a:bodyPr/>
                    <a:lstStyle/>
                    <a:p>
                      <a:pPr marL="342900" marR="0" lvl="0" indent="-342900">
                        <a:lnSpc>
                          <a:spcPct val="115000"/>
                        </a:lnSpc>
                        <a:spcBef>
                          <a:spcPts val="0"/>
                        </a:spcBef>
                        <a:spcAft>
                          <a:spcPts val="0"/>
                        </a:spcAft>
                        <a:buFont typeface="+mj-lt"/>
                        <a:buAutoNum type="arabicPeriod"/>
                      </a:pPr>
                      <a:r>
                        <a:rPr lang="en-GB" sz="1000" b="1">
                          <a:effectLst/>
                          <a:latin typeface="Open Sans" panose="020B0606030504020204" pitchFamily="34" charset="0"/>
                          <a:ea typeface="Open Sans" panose="020B0606030504020204" pitchFamily="34" charset="0"/>
                          <a:cs typeface="Open Sans" panose="020B0606030504020204" pitchFamily="34" charset="0"/>
                        </a:rPr>
                        <a:t>Gathering </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GB" sz="1000">
                          <a:effectLst/>
                          <a:latin typeface="Open Sans" panose="020B0606030504020204" pitchFamily="34" charset="0"/>
                          <a:ea typeface="Open Sans" panose="020B0606030504020204" pitchFamily="34" charset="0"/>
                          <a:cs typeface="Open Sans" panose="020B0606030504020204" pitchFamily="34" charset="0"/>
                        </a:rPr>
                        <a:t>Households mostly obtained this food through gathering activities. It could indicate a level of despair. </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8219556"/>
                  </a:ext>
                </a:extLst>
              </a:tr>
              <a:tr h="528442">
                <a:tc>
                  <a:txBody>
                    <a:bodyPr/>
                    <a:lstStyle/>
                    <a:p>
                      <a:pPr marL="342900" marR="0" lvl="0" indent="-342900">
                        <a:lnSpc>
                          <a:spcPct val="115000"/>
                        </a:lnSpc>
                        <a:spcBef>
                          <a:spcPts val="0"/>
                        </a:spcBef>
                        <a:spcAft>
                          <a:spcPts val="0"/>
                        </a:spcAft>
                        <a:buFont typeface="+mj-lt"/>
                        <a:buAutoNum type="arabicPeriod"/>
                      </a:pPr>
                      <a:r>
                        <a:rPr lang="en-GB" sz="1000" b="1">
                          <a:effectLst/>
                          <a:latin typeface="Open Sans" panose="020B0606030504020204" pitchFamily="34" charset="0"/>
                          <a:ea typeface="Open Sans" panose="020B0606030504020204" pitchFamily="34" charset="0"/>
                          <a:cs typeface="Open Sans" panose="020B0606030504020204" pitchFamily="34" charset="0"/>
                        </a:rPr>
                        <a:t>Loan (including borrowed, credited)</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GB" sz="1000">
                          <a:effectLst/>
                          <a:latin typeface="Open Sans" panose="020B0606030504020204" pitchFamily="34" charset="0"/>
                          <a:ea typeface="Open Sans" panose="020B0606030504020204" pitchFamily="34" charset="0"/>
                          <a:cs typeface="Open Sans" panose="020B0606030504020204" pitchFamily="34" charset="0"/>
                        </a:rPr>
                        <a:t>Households mostly obtained this food by borrowing. If a household report having ‘borrowed food’ as the main food source, this reflects a situation in which the household must repay the lender at some future point in time (with food or money).  </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042474"/>
                  </a:ext>
                </a:extLst>
              </a:tr>
              <a:tr h="395709">
                <a:tc>
                  <a:txBody>
                    <a:bodyPr/>
                    <a:lstStyle/>
                    <a:p>
                      <a:pPr marL="342900" marR="0" lvl="0" indent="-342900">
                        <a:lnSpc>
                          <a:spcPct val="115000"/>
                        </a:lnSpc>
                        <a:spcBef>
                          <a:spcPts val="0"/>
                        </a:spcBef>
                        <a:spcAft>
                          <a:spcPts val="0"/>
                        </a:spcAft>
                        <a:buFont typeface="+mj-lt"/>
                        <a:buAutoNum type="arabicPeriod"/>
                      </a:pPr>
                      <a:r>
                        <a:rPr lang="en-GB" sz="1000" b="1">
                          <a:effectLst/>
                          <a:latin typeface="Open Sans" panose="020B0606030504020204" pitchFamily="34" charset="0"/>
                          <a:ea typeface="Open Sans" panose="020B0606030504020204" pitchFamily="34" charset="0"/>
                          <a:cs typeface="Open Sans" panose="020B0606030504020204" pitchFamily="34" charset="0"/>
                        </a:rPr>
                        <a:t>Market (purchase with cash)</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GB" sz="1000" dirty="0">
                          <a:effectLst/>
                          <a:latin typeface="Open Sans" panose="020B0606030504020204" pitchFamily="34" charset="0"/>
                          <a:ea typeface="Open Sans" panose="020B0606030504020204" pitchFamily="34" charset="0"/>
                          <a:cs typeface="Open Sans" panose="020B0606030504020204" pitchFamily="34" charset="0"/>
                        </a:rPr>
                        <a:t>Households mostly obtained this food through purchases at formal or informal markets using cash. This food source could be triangulated with food expenditures for data quality checks and verifications.  </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894569"/>
                  </a:ext>
                </a:extLst>
              </a:tr>
              <a:tr h="395709">
                <a:tc>
                  <a:txBody>
                    <a:bodyPr/>
                    <a:lstStyle/>
                    <a:p>
                      <a:pPr marL="342900" marR="0" lvl="0" indent="-342900">
                        <a:lnSpc>
                          <a:spcPct val="115000"/>
                        </a:lnSpc>
                        <a:spcBef>
                          <a:spcPts val="0"/>
                        </a:spcBef>
                        <a:spcAft>
                          <a:spcPts val="0"/>
                        </a:spcAft>
                        <a:buFont typeface="+mj-lt"/>
                        <a:buAutoNum type="arabicPeriod"/>
                      </a:pPr>
                      <a:r>
                        <a:rPr lang="en-GB" sz="1000" b="1">
                          <a:effectLst/>
                          <a:latin typeface="Open Sans" panose="020B0606030504020204" pitchFamily="34" charset="0"/>
                          <a:ea typeface="Open Sans" panose="020B0606030504020204" pitchFamily="34" charset="0"/>
                          <a:cs typeface="Open Sans" panose="020B0606030504020204" pitchFamily="34" charset="0"/>
                        </a:rPr>
                        <a:t>Market (purchase on credit)</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GB" sz="1000">
                          <a:effectLst/>
                          <a:latin typeface="Open Sans" panose="020B0606030504020204" pitchFamily="34" charset="0"/>
                          <a:ea typeface="Open Sans" panose="020B0606030504020204" pitchFamily="34" charset="0"/>
                          <a:cs typeface="Open Sans" panose="020B0606030504020204" pitchFamily="34" charset="0"/>
                        </a:rPr>
                        <a:t>Households mostly obtained this food through purchases at formal or informal markets using credit. This food source could be triangulated with food expenditures for data quality checks and verifications.  </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109246"/>
                  </a:ext>
                </a:extLst>
              </a:tr>
              <a:tr h="354477">
                <a:tc>
                  <a:txBody>
                    <a:bodyPr/>
                    <a:lstStyle/>
                    <a:p>
                      <a:pPr marL="342900" marR="0" lvl="0" indent="-342900">
                        <a:lnSpc>
                          <a:spcPct val="115000"/>
                        </a:lnSpc>
                        <a:spcBef>
                          <a:spcPts val="0"/>
                        </a:spcBef>
                        <a:spcAft>
                          <a:spcPts val="0"/>
                        </a:spcAft>
                        <a:buFont typeface="+mj-lt"/>
                        <a:buAutoNum type="arabicPeriod"/>
                      </a:pPr>
                      <a:r>
                        <a:rPr lang="en-GB" sz="1000" b="1">
                          <a:effectLst/>
                          <a:latin typeface="Open Sans" panose="020B0606030504020204" pitchFamily="34" charset="0"/>
                          <a:ea typeface="Open Sans" panose="020B0606030504020204" pitchFamily="34" charset="0"/>
                          <a:cs typeface="Open Sans" panose="020B0606030504020204" pitchFamily="34" charset="0"/>
                        </a:rPr>
                        <a:t>Begging for food</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spcBef>
                          <a:spcPts val="0"/>
                        </a:spcBef>
                        <a:spcAft>
                          <a:spcPts val="0"/>
                        </a:spcAft>
                      </a:pPr>
                      <a:r>
                        <a:rPr lang="en-GB" sz="1000">
                          <a:effectLst/>
                          <a:latin typeface="Open Sans" panose="020B0606030504020204" pitchFamily="34" charset="0"/>
                          <a:ea typeface="Open Sans" panose="020B0606030504020204" pitchFamily="34" charset="0"/>
                          <a:cs typeface="Open Sans" panose="020B0606030504020204" pitchFamily="34" charset="0"/>
                        </a:rPr>
                        <a:t>Households mostly obtained this food through begging. If a household’s main source of food purchases but the cash used to purchase the food was obtained by begging, then the main source recorded should be ‘begging’. If commonly applied, then may be worth including the begging livelihood coping strategy in that specific module. </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1310062"/>
                  </a:ext>
                </a:extLst>
              </a:tr>
              <a:tr h="259827">
                <a:tc>
                  <a:txBody>
                    <a:bodyPr/>
                    <a:lstStyle/>
                    <a:p>
                      <a:pPr marL="342900" marR="0" lvl="0" indent="-342900">
                        <a:lnSpc>
                          <a:spcPct val="115000"/>
                        </a:lnSpc>
                        <a:spcBef>
                          <a:spcPts val="0"/>
                        </a:spcBef>
                        <a:spcAft>
                          <a:spcPts val="0"/>
                        </a:spcAft>
                        <a:buFont typeface="+mj-lt"/>
                        <a:buAutoNum type="arabicPeriod"/>
                      </a:pPr>
                      <a:r>
                        <a:rPr lang="en-GB" sz="1000" b="1">
                          <a:effectLst/>
                          <a:latin typeface="Open Sans" panose="020B0606030504020204" pitchFamily="34" charset="0"/>
                          <a:ea typeface="Open Sans" panose="020B0606030504020204" pitchFamily="34" charset="0"/>
                          <a:cs typeface="Open Sans" panose="020B0606030504020204" pitchFamily="34" charset="0"/>
                        </a:rPr>
                        <a:t>Exchange for labour or items for food</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GB" sz="1000">
                          <a:effectLst/>
                          <a:latin typeface="Open Sans" panose="020B0606030504020204" pitchFamily="34" charset="0"/>
                          <a:ea typeface="Open Sans" panose="020B0606030504020204" pitchFamily="34" charset="0"/>
                          <a:cs typeface="Open Sans" panose="020B0606030504020204" pitchFamily="34" charset="0"/>
                        </a:rPr>
                        <a:t>Households mostly obtained this food as payment for work.</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897131"/>
                  </a:ext>
                </a:extLst>
              </a:tr>
              <a:tr h="393354">
                <a:tc>
                  <a:txBody>
                    <a:bodyPr/>
                    <a:lstStyle/>
                    <a:p>
                      <a:pPr marL="342900" marR="0" lvl="0" indent="-342900">
                        <a:lnSpc>
                          <a:spcPct val="115000"/>
                        </a:lnSpc>
                        <a:spcBef>
                          <a:spcPts val="0"/>
                        </a:spcBef>
                        <a:spcAft>
                          <a:spcPts val="0"/>
                        </a:spcAft>
                        <a:buFont typeface="+mj-lt"/>
                        <a:buAutoNum type="arabicPeriod"/>
                      </a:pPr>
                      <a:r>
                        <a:rPr lang="en-GB" sz="1000" b="1">
                          <a:effectLst/>
                          <a:latin typeface="Open Sans" panose="020B0606030504020204" pitchFamily="34" charset="0"/>
                          <a:ea typeface="Open Sans" panose="020B0606030504020204" pitchFamily="34" charset="0"/>
                          <a:cs typeface="Open Sans" panose="020B0606030504020204" pitchFamily="34" charset="0"/>
                        </a:rPr>
                        <a:t>Gift (food) from family, friends</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GB" sz="1000">
                          <a:effectLst/>
                          <a:latin typeface="Open Sans" panose="020B0606030504020204" pitchFamily="34" charset="0"/>
                          <a:ea typeface="Open Sans" panose="020B0606030504020204" pitchFamily="34" charset="0"/>
                          <a:cs typeface="Open Sans" panose="020B0606030504020204" pitchFamily="34" charset="0"/>
                        </a:rPr>
                        <a:t>Households mostly obtained this food as gifts from friends and family. This food source could be triangulated with food expenditures for data quality checks and verifications.  </a:t>
                      </a:r>
                      <a:endParaRPr lang="en-US" sz="105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3529775"/>
                  </a:ext>
                </a:extLst>
              </a:tr>
              <a:tr h="528442">
                <a:tc>
                  <a:txBody>
                    <a:bodyPr/>
                    <a:lstStyle/>
                    <a:p>
                      <a:pPr marL="342900" marR="0" lvl="0" indent="-342900">
                        <a:lnSpc>
                          <a:spcPct val="115000"/>
                        </a:lnSpc>
                        <a:spcBef>
                          <a:spcPts val="0"/>
                        </a:spcBef>
                        <a:spcAft>
                          <a:spcPts val="0"/>
                        </a:spcAft>
                        <a:buFont typeface="+mj-lt"/>
                        <a:buAutoNum type="arabicPeriod"/>
                      </a:pPr>
                      <a:r>
                        <a:rPr lang="en-GB" sz="1000" b="1" dirty="0">
                          <a:effectLst/>
                          <a:latin typeface="Open Sans" panose="020B0606030504020204" pitchFamily="34" charset="0"/>
                          <a:ea typeface="Open Sans" panose="020B0606030504020204" pitchFamily="34" charset="0"/>
                          <a:cs typeface="Open Sans" panose="020B0606030504020204" pitchFamily="34" charset="0"/>
                        </a:rPr>
                        <a:t>Food aid from civil society, NGO, government, WFP, etc. </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GB" sz="1000" dirty="0">
                          <a:effectLst/>
                          <a:latin typeface="Open Sans" panose="020B0606030504020204" pitchFamily="34" charset="0"/>
                          <a:ea typeface="Open Sans" panose="020B0606030504020204" pitchFamily="34" charset="0"/>
                          <a:cs typeface="Open Sans" panose="020B0606030504020204" pitchFamily="34" charset="0"/>
                        </a:rPr>
                        <a:t>Households mostly obtained this food in the form of aid from civil society, NGOs, or the government. This food source could be triangulated with food expenditures and humanitarian assistance sections for data quality checks and verifications.  </a:t>
                      </a:r>
                      <a:endParaRPr lang="en-US" sz="1050" dirty="0">
                        <a:effectLst/>
                        <a:latin typeface="Open Sans" panose="020B0606030504020204" pitchFamily="34" charset="0"/>
                        <a:ea typeface="Open Sans" panose="020B0606030504020204" pitchFamily="34" charset="0"/>
                        <a:cs typeface="Open Sans" panose="020B0606030504020204" pitchFamily="34" charset="0"/>
                      </a:endParaRPr>
                    </a:p>
                  </a:txBody>
                  <a:tcPr marL="60603" marR="60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9078069"/>
                  </a:ext>
                </a:extLst>
              </a:tr>
            </a:tbl>
          </a:graphicData>
        </a:graphic>
      </p:graphicFrame>
    </p:spTree>
    <p:extLst>
      <p:ext uri="{BB962C8B-B14F-4D97-AF65-F5344CB8AC3E}">
        <p14:creationId xmlns:p14="http://schemas.microsoft.com/office/powerpoint/2010/main" val="20768070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a:t>
            </a:r>
          </a:p>
        </p:txBody>
      </p:sp>
      <p:sp>
        <p:nvSpPr>
          <p:cNvPr id="4" name="TextBox 3">
            <a:extLst>
              <a:ext uri="{FF2B5EF4-FFF2-40B4-BE49-F238E27FC236}">
                <a16:creationId xmlns:a16="http://schemas.microsoft.com/office/drawing/2014/main" id="{6B0EFEDA-F030-43C9-AB85-344F734A3F13}"/>
              </a:ext>
            </a:extLst>
          </p:cNvPr>
          <p:cNvSpPr txBox="1"/>
          <p:nvPr/>
        </p:nvSpPr>
        <p:spPr>
          <a:xfrm>
            <a:off x="717181" y="2151727"/>
            <a:ext cx="5470968" cy="2554545"/>
          </a:xfrm>
          <a:prstGeom prst="rect">
            <a:avLst/>
          </a:prstGeom>
          <a:noFill/>
        </p:spPr>
        <p:txBody>
          <a:bodyPr wrap="square">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The food source column of the food consumption module is used to record the main method by which the household obtained each recorded food item/group. </a:t>
            </a:r>
          </a:p>
          <a:p>
            <a:endParaRPr lang="en-US" sz="2000">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panose="020B0606030504020204" pitchFamily="34" charset="0"/>
                <a:ea typeface="Open Sans" panose="020B0606030504020204" pitchFamily="34" charset="0"/>
                <a:cs typeface="Open Sans" panose="020B0606030504020204" pitchFamily="34" charset="0"/>
              </a:rPr>
              <a:t>The module is designed to collect food sources linked directly to the different food items/groups. </a:t>
            </a:r>
          </a:p>
        </p:txBody>
      </p:sp>
      <p:pic>
        <p:nvPicPr>
          <p:cNvPr id="5" name="Picture 4">
            <a:extLst>
              <a:ext uri="{FF2B5EF4-FFF2-40B4-BE49-F238E27FC236}">
                <a16:creationId xmlns:a16="http://schemas.microsoft.com/office/drawing/2014/main" id="{65A6A8A8-441C-40A5-A803-391E94AF7FE0}"/>
              </a:ext>
            </a:extLst>
          </p:cNvPr>
          <p:cNvPicPr>
            <a:picLocks noChangeAspect="1"/>
          </p:cNvPicPr>
          <p:nvPr/>
        </p:nvPicPr>
        <p:blipFill rotWithShape="1">
          <a:blip r:embed="rId3"/>
          <a:srcRect b="4370"/>
          <a:stretch/>
        </p:blipFill>
        <p:spPr>
          <a:xfrm>
            <a:off x="6393268" y="2151727"/>
            <a:ext cx="5295900" cy="2705286"/>
          </a:xfrm>
          <a:prstGeom prst="rect">
            <a:avLst/>
          </a:prstGeom>
          <a:ln>
            <a:noFill/>
          </a:ln>
          <a:effectLst>
            <a:softEdge rad="112500"/>
          </a:effectLst>
        </p:spPr>
      </p:pic>
      <p:sp>
        <p:nvSpPr>
          <p:cNvPr id="7" name="TextBox 6">
            <a:extLst>
              <a:ext uri="{FF2B5EF4-FFF2-40B4-BE49-F238E27FC236}">
                <a16:creationId xmlns:a16="http://schemas.microsoft.com/office/drawing/2014/main" id="{45BC076B-395F-4212-BADA-FD3C2EC4FCFE}"/>
              </a:ext>
            </a:extLst>
          </p:cNvPr>
          <p:cNvSpPr txBox="1"/>
          <p:nvPr/>
        </p:nvSpPr>
        <p:spPr>
          <a:xfrm>
            <a:off x="3772268" y="5182188"/>
            <a:ext cx="8072401" cy="1631216"/>
          </a:xfrm>
          <a:prstGeom prst="rect">
            <a:avLst/>
          </a:prstGeom>
          <a:noFill/>
        </p:spPr>
        <p:txBody>
          <a:bodyPr wrap="square">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In situations where a household states that a particular food group was sourced equally from two or more main sources, the enumerator must probe to determine which source provided the highest share of the foods belonging to that food group.  </a:t>
            </a: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94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Food sources: Survey Designer</a:t>
            </a:r>
          </a:p>
        </p:txBody>
      </p:sp>
      <p:pic>
        <p:nvPicPr>
          <p:cNvPr id="3" name="Picture 2">
            <a:extLst>
              <a:ext uri="{FF2B5EF4-FFF2-40B4-BE49-F238E27FC236}">
                <a16:creationId xmlns:a16="http://schemas.microsoft.com/office/drawing/2014/main" id="{D546BAB8-DA8F-4BB3-B8FD-5B907C5A7E72}"/>
              </a:ext>
            </a:extLst>
          </p:cNvPr>
          <p:cNvPicPr>
            <a:picLocks noChangeAspect="1"/>
          </p:cNvPicPr>
          <p:nvPr/>
        </p:nvPicPr>
        <p:blipFill>
          <a:blip r:embed="rId3"/>
          <a:stretch>
            <a:fillRect/>
          </a:stretch>
        </p:blipFill>
        <p:spPr>
          <a:xfrm>
            <a:off x="1368768" y="1576680"/>
            <a:ext cx="10186330" cy="416457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706130" y="1285104"/>
            <a:ext cx="1532238" cy="4647864"/>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DB7094-86AA-4ABE-8841-8C4AE6650570}"/>
              </a:ext>
            </a:extLst>
          </p:cNvPr>
          <p:cNvSpPr txBox="1"/>
          <p:nvPr/>
        </p:nvSpPr>
        <p:spPr>
          <a:xfrm>
            <a:off x="10007262" y="6307986"/>
            <a:ext cx="1761921"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Survey Designer</a:t>
            </a:r>
            <a:endPar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114212C2-7E27-4309-8328-6190E64F80F9}"/>
              </a:ext>
            </a:extLst>
          </p:cNvPr>
          <p:cNvSpPr txBox="1"/>
          <p:nvPr/>
        </p:nvSpPr>
        <p:spPr>
          <a:xfrm>
            <a:off x="3380198" y="6307986"/>
            <a:ext cx="4989451"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latest standard FCS module in </a:t>
            </a:r>
            <a:r>
              <a:rPr lang="en-US" sz="160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XLSform</a:t>
            </a:r>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on </a:t>
            </a:r>
          </a:p>
        </p:txBody>
      </p:sp>
      <p:cxnSp>
        <p:nvCxnSpPr>
          <p:cNvPr id="12" name="Straight Arrow Connector 11">
            <a:extLst>
              <a:ext uri="{FF2B5EF4-FFF2-40B4-BE49-F238E27FC236}">
                <a16:creationId xmlns:a16="http://schemas.microsoft.com/office/drawing/2014/main" id="{6E336DE6-30B9-4D06-8AF3-0D228004204F}"/>
              </a:ext>
            </a:extLst>
          </p:cNvPr>
          <p:cNvCxnSpPr>
            <a:cxnSpLocks/>
          </p:cNvCxnSpPr>
          <p:nvPr/>
        </p:nvCxnSpPr>
        <p:spPr>
          <a:xfrm>
            <a:off x="8369649" y="6523406"/>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22032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Food sources: GITHUB</a:t>
            </a:r>
          </a:p>
        </p:txBody>
      </p:sp>
      <p:pic>
        <p:nvPicPr>
          <p:cNvPr id="5" name="Picture 4">
            <a:extLst>
              <a:ext uri="{FF2B5EF4-FFF2-40B4-BE49-F238E27FC236}">
                <a16:creationId xmlns:a16="http://schemas.microsoft.com/office/drawing/2014/main" id="{56954BD9-3DE3-4434-8409-1712147F9B61}"/>
              </a:ext>
            </a:extLst>
          </p:cNvPr>
          <p:cNvPicPr>
            <a:picLocks noChangeAspect="1"/>
          </p:cNvPicPr>
          <p:nvPr/>
        </p:nvPicPr>
        <p:blipFill>
          <a:blip r:embed="rId3"/>
          <a:srcRect/>
          <a:stretch/>
        </p:blipFill>
        <p:spPr>
          <a:xfrm>
            <a:off x="1356826" y="1378973"/>
            <a:ext cx="9299802" cy="4998082"/>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1092668" y="2243758"/>
            <a:ext cx="1554839" cy="173282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9ACE82-5EB1-4EF7-A52A-9658BDC06B8F}"/>
              </a:ext>
            </a:extLst>
          </p:cNvPr>
          <p:cNvSpPr txBox="1"/>
          <p:nvPr/>
        </p:nvSpPr>
        <p:spPr>
          <a:xfrm>
            <a:off x="9577419" y="6377055"/>
            <a:ext cx="2515510"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GitHub WFP RAM</a:t>
            </a:r>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7" name="TextBox 6">
            <a:extLst>
              <a:ext uri="{FF2B5EF4-FFF2-40B4-BE49-F238E27FC236}">
                <a16:creationId xmlns:a16="http://schemas.microsoft.com/office/drawing/2014/main" id="{5EFB5839-EFCE-47C5-B761-A7BD89B9ACFB}"/>
              </a:ext>
            </a:extLst>
          </p:cNvPr>
          <p:cNvSpPr txBox="1"/>
          <p:nvPr/>
        </p:nvSpPr>
        <p:spPr>
          <a:xfrm>
            <a:off x="4164082" y="6399767"/>
            <a:ext cx="3685289"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SPSS, STATA and R scripts on </a:t>
            </a:r>
          </a:p>
        </p:txBody>
      </p:sp>
      <p:cxnSp>
        <p:nvCxnSpPr>
          <p:cNvPr id="9" name="Straight Arrow Connector 8">
            <a:extLst>
              <a:ext uri="{FF2B5EF4-FFF2-40B4-BE49-F238E27FC236}">
                <a16:creationId xmlns:a16="http://schemas.microsoft.com/office/drawing/2014/main" id="{068289DC-1FB9-4709-B31E-E2299CD13E7B}"/>
              </a:ext>
            </a:extLst>
          </p:cNvPr>
          <p:cNvCxnSpPr>
            <a:cxnSpLocks/>
          </p:cNvCxnSpPr>
          <p:nvPr/>
        </p:nvCxnSpPr>
        <p:spPr>
          <a:xfrm>
            <a:off x="7849371" y="658443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9522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a:t>
            </a:r>
          </a:p>
        </p:txBody>
      </p:sp>
      <p:pic>
        <p:nvPicPr>
          <p:cNvPr id="4" name="Picture 3">
            <a:extLst>
              <a:ext uri="{FF2B5EF4-FFF2-40B4-BE49-F238E27FC236}">
                <a16:creationId xmlns:a16="http://schemas.microsoft.com/office/drawing/2014/main" id="{AED14F69-CE6B-40ED-B154-DE66327D2DA6}"/>
              </a:ext>
            </a:extLst>
          </p:cNvPr>
          <p:cNvPicPr>
            <a:picLocks noChangeAspect="1"/>
          </p:cNvPicPr>
          <p:nvPr/>
        </p:nvPicPr>
        <p:blipFill rotWithShape="1">
          <a:blip r:embed="rId3"/>
          <a:srcRect/>
          <a:stretch/>
        </p:blipFill>
        <p:spPr>
          <a:xfrm>
            <a:off x="2525814" y="1378973"/>
            <a:ext cx="9239250" cy="5219700"/>
          </a:xfrm>
          <a:prstGeom prst="rect">
            <a:avLst/>
          </a:prstGeom>
        </p:spPr>
      </p:pic>
    </p:spTree>
    <p:extLst>
      <p:ext uri="{BB962C8B-B14F-4D97-AF65-F5344CB8AC3E}">
        <p14:creationId xmlns:p14="http://schemas.microsoft.com/office/powerpoint/2010/main" val="19179478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rPr>
              <a:t>Available Resources </a:t>
            </a:r>
            <a:endParaRPr lang="en-GB" b="0"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51256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VAM Resource Centre </a:t>
            </a:r>
          </a:p>
        </p:txBody>
      </p:sp>
      <p:pic>
        <p:nvPicPr>
          <p:cNvPr id="4" name="Picture 3">
            <a:extLst>
              <a:ext uri="{FF2B5EF4-FFF2-40B4-BE49-F238E27FC236}">
                <a16:creationId xmlns:a16="http://schemas.microsoft.com/office/drawing/2014/main" id="{56DB2D2D-F011-4260-81C0-91496373BFE6}"/>
              </a:ext>
            </a:extLst>
          </p:cNvPr>
          <p:cNvPicPr>
            <a:picLocks noChangeAspect="1"/>
          </p:cNvPicPr>
          <p:nvPr/>
        </p:nvPicPr>
        <p:blipFill rotWithShape="1">
          <a:blip r:embed="rId3"/>
          <a:srcRect t="438" b="3441"/>
          <a:stretch/>
        </p:blipFill>
        <p:spPr>
          <a:xfrm>
            <a:off x="1932073" y="1551555"/>
            <a:ext cx="9934232" cy="4293191"/>
          </a:xfrm>
          <a:prstGeom prst="rect">
            <a:avLst/>
          </a:prstGeom>
        </p:spPr>
      </p:pic>
      <p:sp>
        <p:nvSpPr>
          <p:cNvPr id="5" name="TextBox 4">
            <a:extLst>
              <a:ext uri="{FF2B5EF4-FFF2-40B4-BE49-F238E27FC236}">
                <a16:creationId xmlns:a16="http://schemas.microsoft.com/office/drawing/2014/main" id="{814B5D5B-B545-4179-BFA2-2D9C4887A466}"/>
              </a:ext>
            </a:extLst>
          </p:cNvPr>
          <p:cNvSpPr txBox="1"/>
          <p:nvPr/>
        </p:nvSpPr>
        <p:spPr>
          <a:xfrm>
            <a:off x="9057745" y="6399767"/>
            <a:ext cx="2955369" cy="338554"/>
          </a:xfrm>
          <a:prstGeom prst="rect">
            <a:avLst/>
          </a:prstGeom>
          <a:noFill/>
        </p:spPr>
        <p:txBody>
          <a:bodyPr wrap="square">
            <a:spAutoFit/>
          </a:bodyPr>
          <a:lstStyle/>
          <a:p>
            <a:pPr algn="ctr"/>
            <a:r>
              <a:rPr lang="en-GB"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FCS (Resource Centre)</a:t>
            </a:r>
            <a:endParaRPr lang="en-GB"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CE3A2678-3AC2-4C1F-828E-8E0D19B55491}"/>
              </a:ext>
            </a:extLst>
          </p:cNvPr>
          <p:cNvSpPr txBox="1"/>
          <p:nvPr/>
        </p:nvSpPr>
        <p:spPr>
          <a:xfrm>
            <a:off x="3637052" y="6399767"/>
            <a:ext cx="4212319"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For more information and guidance go to </a:t>
            </a:r>
          </a:p>
        </p:txBody>
      </p:sp>
      <p:cxnSp>
        <p:nvCxnSpPr>
          <p:cNvPr id="7" name="Straight Arrow Connector 6">
            <a:extLst>
              <a:ext uri="{FF2B5EF4-FFF2-40B4-BE49-F238E27FC236}">
                <a16:creationId xmlns:a16="http://schemas.microsoft.com/office/drawing/2014/main" id="{6E6E3362-664F-4B56-BC75-F663D2E445C9}"/>
              </a:ext>
            </a:extLst>
          </p:cNvPr>
          <p:cNvCxnSpPr>
            <a:cxnSpLocks/>
          </p:cNvCxnSpPr>
          <p:nvPr/>
        </p:nvCxnSpPr>
        <p:spPr>
          <a:xfrm>
            <a:off x="7767178" y="6594708"/>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29754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marR="614045" indent="0" algn="just">
              <a:lnSpc>
                <a:spcPct val="105000"/>
              </a:lnSpc>
              <a:spcBef>
                <a:spcPts val="0"/>
              </a:spcBef>
              <a:spcAft>
                <a:spcPts val="0"/>
              </a:spcAft>
              <a:buNone/>
            </a:pPr>
            <a:r>
              <a:rPr lang="en-GB" sz="2400" dirty="0">
                <a:effectLst/>
                <a:latin typeface="Open Sans" panose="020B0606030504020204" pitchFamily="34" charset="0"/>
                <a:ea typeface="Open Sans" panose="020B0606030504020204" pitchFamily="34" charset="0"/>
                <a:cs typeface="Open Sans" panose="020B0606030504020204" pitchFamily="34" charset="0"/>
              </a:rPr>
              <a:t>Some important definitions to consider….</a:t>
            </a:r>
            <a:endParaRPr lang="en-US" sz="2400" dirty="0">
              <a:effectLst/>
              <a:latin typeface="Open Sans" panose="020B0606030504020204" pitchFamily="34" charset="0"/>
              <a:ea typeface="Open Sans" panose="020B0606030504020204" pitchFamily="34" charset="0"/>
              <a:cs typeface="Open Sans" panose="020B0606030504020204" pitchFamily="34" charset="0"/>
            </a:endParaRPr>
          </a:p>
          <a:p>
            <a:pPr marL="0" marR="614045" indent="0" algn="just">
              <a:lnSpc>
                <a:spcPct val="105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R="614045" algn="just">
              <a:lnSpc>
                <a:spcPct val="105000"/>
              </a:lnSpc>
              <a:spcBef>
                <a:spcPts val="0"/>
              </a:spcBef>
              <a:buFont typeface="Wingdings" panose="05000000000000000000" pitchFamily="2" charset="2"/>
              <a:buChar char="v"/>
            </a:pPr>
            <a:r>
              <a:rPr lang="en-GB" sz="1800" b="1" dirty="0">
                <a:latin typeface="Open Sans" panose="020B0606030504020204" pitchFamily="34" charset="0"/>
                <a:ea typeface="Open Sans" panose="020B0606030504020204" pitchFamily="34" charset="0"/>
                <a:cs typeface="Open Sans" panose="020B0606030504020204" pitchFamily="34" charset="0"/>
              </a:rPr>
              <a:t>Food group</a:t>
            </a:r>
            <a:r>
              <a:rPr lang="en-GB" sz="1800" dirty="0">
                <a:latin typeface="Open Sans" panose="020B0606030504020204" pitchFamily="34" charset="0"/>
                <a:ea typeface="Open Sans" panose="020B0606030504020204" pitchFamily="34" charset="0"/>
                <a:cs typeface="Open Sans" panose="020B0606030504020204" pitchFamily="34" charset="0"/>
              </a:rPr>
              <a:t> is defined as a grouping of food items that have similar caloric and nutrient content.</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800" b="1" dirty="0">
                <a:latin typeface="Open Sans" panose="020B0606030504020204" pitchFamily="34" charset="0"/>
                <a:ea typeface="Open Sans" panose="020B0606030504020204" pitchFamily="34" charset="0"/>
                <a:cs typeface="Open Sans" panose="020B0606030504020204" pitchFamily="34" charset="0"/>
              </a:rPr>
              <a:t>Food items</a:t>
            </a:r>
            <a:r>
              <a:rPr lang="en-GB" sz="1800" dirty="0">
                <a:latin typeface="Open Sans" panose="020B0606030504020204" pitchFamily="34" charset="0"/>
                <a:ea typeface="Open Sans" panose="020B0606030504020204" pitchFamily="34" charset="0"/>
                <a:cs typeface="Open Sans" panose="020B0606030504020204" pitchFamily="34" charset="0"/>
              </a:rPr>
              <a:t> cannot be further split into separate foods. However, generic terms such as ‘rice’ or ‘tomatoes’ are generally considered to be food items for this analysis.</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800" b="1" dirty="0">
                <a:latin typeface="Open Sans" panose="020B0606030504020204" pitchFamily="34" charset="0"/>
                <a:ea typeface="Open Sans" panose="020B0606030504020204" pitchFamily="34" charset="0"/>
                <a:cs typeface="Open Sans" panose="020B0606030504020204" pitchFamily="34" charset="0"/>
              </a:rPr>
              <a:t>Condiment</a:t>
            </a:r>
            <a:r>
              <a:rPr lang="en-GB" sz="1800" dirty="0">
                <a:latin typeface="Open Sans" panose="020B0606030504020204" pitchFamily="34" charset="0"/>
                <a:ea typeface="Open Sans" panose="020B0606030504020204" pitchFamily="34" charset="0"/>
                <a:cs typeface="Open Sans" panose="020B0606030504020204" pitchFamily="34" charset="0"/>
              </a:rPr>
              <a:t>, in this context, refers to a food that is generally eaten in a very small quantity, often just for flavour. An example would be a ‘pinch’ of fish powder, a teaspoon of milk in tea, spices, etc.</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R="614045" lvl="0" algn="just">
              <a:lnSpc>
                <a:spcPct val="105000"/>
              </a:lnSpc>
              <a:spcBef>
                <a:spcPts val="0"/>
              </a:spcBef>
              <a:spcAft>
                <a:spcPts val="0"/>
              </a:spcAft>
              <a:buFont typeface="Wingdings" panose="05000000000000000000" pitchFamily="2" charset="2"/>
              <a:buChar char="v"/>
            </a:pPr>
            <a:r>
              <a:rPr lang="en-GB" sz="1800" b="1" dirty="0">
                <a:effectLst/>
                <a:latin typeface="Open Sans" panose="020B0606030504020204" pitchFamily="34" charset="0"/>
                <a:ea typeface="Open Sans" panose="020B0606030504020204" pitchFamily="34" charset="0"/>
                <a:cs typeface="Open Sans" panose="020B0606030504020204" pitchFamily="34" charset="0"/>
              </a:rPr>
              <a:t>Dietary diversity</a:t>
            </a:r>
            <a:r>
              <a:rPr lang="en-GB" sz="1800" dirty="0">
                <a:effectLst/>
                <a:latin typeface="Open Sans" panose="020B0606030504020204" pitchFamily="34" charset="0"/>
                <a:ea typeface="Open Sans" panose="020B0606030504020204" pitchFamily="34" charset="0"/>
                <a:cs typeface="Open Sans" panose="020B0606030504020204" pitchFamily="34" charset="0"/>
              </a:rPr>
              <a:t> is defined as the number of different foods or food groups eaten over a reference time, not regarding the frequency of consumption.</a:t>
            </a: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p>
            <a:pPr marR="614045" lvl="0" algn="just">
              <a:lnSpc>
                <a:spcPct val="105000"/>
              </a:lnSpc>
              <a:spcBef>
                <a:spcPts val="0"/>
              </a:spcBef>
              <a:spcAft>
                <a:spcPts val="0"/>
              </a:spcAft>
              <a:buFont typeface="Wingdings" panose="05000000000000000000" pitchFamily="2" charset="2"/>
              <a:buChar char="v"/>
            </a:pPr>
            <a:r>
              <a:rPr lang="en-GB" sz="1800" b="1" dirty="0">
                <a:effectLst/>
                <a:latin typeface="Open Sans" panose="020B0606030504020204" pitchFamily="34" charset="0"/>
                <a:ea typeface="Open Sans" panose="020B0606030504020204" pitchFamily="34" charset="0"/>
                <a:cs typeface="Open Sans" panose="020B0606030504020204" pitchFamily="34" charset="0"/>
              </a:rPr>
              <a:t>Food frequency</a:t>
            </a:r>
            <a:r>
              <a:rPr lang="en-GB" sz="1800" dirty="0">
                <a:effectLst/>
                <a:latin typeface="Open Sans" panose="020B0606030504020204" pitchFamily="34" charset="0"/>
                <a:ea typeface="Open Sans" panose="020B0606030504020204" pitchFamily="34" charset="0"/>
                <a:cs typeface="Open Sans" panose="020B0606030504020204" pitchFamily="34" charset="0"/>
              </a:rPr>
              <a:t>, in this context, is defined as the frequency (in terms of days of consumption over a reference period) that a specific food item or food group is eaten.</a:t>
            </a:r>
            <a:endParaRPr lang="en-US" sz="2800" spc="60" dirty="0"/>
          </a:p>
          <a:p>
            <a:pPr marL="457200" lvl="1" indent="0">
              <a:buNone/>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frequency</a:t>
            </a:r>
          </a:p>
        </p:txBody>
      </p:sp>
      <p:sp>
        <p:nvSpPr>
          <p:cNvPr id="4" name="Speech Bubble: Oval 3">
            <a:extLst>
              <a:ext uri="{FF2B5EF4-FFF2-40B4-BE49-F238E27FC236}">
                <a16:creationId xmlns:a16="http://schemas.microsoft.com/office/drawing/2014/main" id="{241FA88E-7233-4857-B861-D6DD0F6AC40F}"/>
              </a:ext>
            </a:extLst>
          </p:cNvPr>
          <p:cNvSpPr/>
          <p:nvPr/>
        </p:nvSpPr>
        <p:spPr>
          <a:xfrm>
            <a:off x="6819782" y="1626107"/>
            <a:ext cx="4979773" cy="2743200"/>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E"/>
                </a:solidFill>
                <a:latin typeface="Open Sans" panose="020B0606030504020204" pitchFamily="34" charset="0"/>
                <a:ea typeface="Open Sans" panose="020B0606030504020204" pitchFamily="34" charset="0"/>
                <a:cs typeface="Open Sans" panose="020B0606030504020204" pitchFamily="34" charset="0"/>
              </a:rPr>
              <a:t>The aim is to capture the number of days when the household consumed each of the food groups. Not the number of times per food group/item. </a:t>
            </a:r>
          </a:p>
        </p:txBody>
      </p:sp>
    </p:spTree>
    <p:extLst>
      <p:ext uri="{BB962C8B-B14F-4D97-AF65-F5344CB8AC3E}">
        <p14:creationId xmlns:p14="http://schemas.microsoft.com/office/powerpoint/2010/main" val="11176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rPr>
              <a:t>Thank You!</a:t>
            </a:r>
            <a:endParaRPr lang="en-GB" b="0"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rPr>
              <a:t>The Food Consumption Score Module </a:t>
            </a:r>
            <a:endParaRPr lang="en-GB" b="0" dirty="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a:lnSpc>
                <a:spcPts val="2700"/>
              </a:lnSpc>
              <a:buFont typeface="Wingdings" panose="05000000000000000000" pitchFamily="2" charset="2"/>
              <a:buChar char="v"/>
            </a:pPr>
            <a:endParaRPr lang="en-US" spc="60" dirty="0"/>
          </a:p>
          <a:p>
            <a:pPr>
              <a:lnSpc>
                <a:spcPct val="90000"/>
              </a:lnSpc>
              <a:buFont typeface="Wingdings" panose="05000000000000000000" pitchFamily="2" charset="2"/>
              <a:buChar char="v"/>
            </a:pPr>
            <a:r>
              <a:rPr lang="en-US" sz="2300" spc="60" dirty="0"/>
              <a:t>Note how the main question is worded. The question is referring to the number of days where the household consumed each of the food groups.</a:t>
            </a:r>
          </a:p>
          <a:p>
            <a:pPr>
              <a:lnSpc>
                <a:spcPct val="90000"/>
              </a:lnSpc>
              <a:buFont typeface="Wingdings" panose="05000000000000000000" pitchFamily="2" charset="2"/>
              <a:buChar char="v"/>
            </a:pPr>
            <a:r>
              <a:rPr lang="en-US" sz="2300" spc="60" dirty="0"/>
              <a:t>Foods consumed inside and outside the home are accounted for but must be consumed by more than half of the household.</a:t>
            </a:r>
          </a:p>
          <a:p>
            <a:pPr>
              <a:lnSpc>
                <a:spcPct val="90000"/>
              </a:lnSpc>
              <a:buFont typeface="Wingdings" panose="05000000000000000000" pitchFamily="2" charset="2"/>
              <a:buChar char="v"/>
            </a:pPr>
            <a:r>
              <a:rPr lang="en-US" sz="2300" spc="60" dirty="0"/>
              <a:t>Be sure the question includes a recall period of 7 days and not “last week”. We are always asking about the same period beginning from today and counting backwards (i.e., “the last 7 days” not “the past week,” or “last week”). Interviewees could get confused if the timeframe is not specific.</a:t>
            </a:r>
            <a:endParaRPr lang="en-GB" sz="23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training instructions 2</a:t>
            </a:r>
          </a:p>
        </p:txBody>
      </p:sp>
    </p:spTree>
    <p:extLst>
      <p:ext uri="{BB962C8B-B14F-4D97-AF65-F5344CB8AC3E}">
        <p14:creationId xmlns:p14="http://schemas.microsoft.com/office/powerpoint/2010/main" val="771532027"/>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2.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EC5AEA005F3944B5281CE0F7F3B6DF" ma:contentTypeVersion="16" ma:contentTypeDescription="Create a new document." ma:contentTypeScope="" ma:versionID="8476d45adca52faade56f8b9256ce3bd">
  <xsd:schema xmlns:xsd="http://www.w3.org/2001/XMLSchema" xmlns:xs="http://www.w3.org/2001/XMLSchema" xmlns:p="http://schemas.microsoft.com/office/2006/metadata/properties" xmlns:ns2="49256dcf-74b5-4e0f-b2ab-e17546be8a80" xmlns:ns3="3940b711-dc1d-4235-b0a5-48d487f0d3b9" targetNamespace="http://schemas.microsoft.com/office/2006/metadata/properties" ma:root="true" ma:fieldsID="74104236010912e7b4a328208123c8b0" ns2:_="" ns3:_="">
    <xsd:import namespace="49256dcf-74b5-4e0f-b2ab-e17546be8a80"/>
    <xsd:import namespace="3940b711-dc1d-4235-b0a5-48d487f0d3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56dcf-74b5-4e0f-b2ab-e17546be8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940b711-dc1d-4235-b0a5-48d487f0d3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7c2faf-511a-483c-a677-1ab92e51de83}" ma:internalName="TaxCatchAll" ma:showField="CatchAllData" ma:web="3940b711-dc1d-4235-b0a5-48d487f0d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9256dcf-74b5-4e0f-b2ab-e17546be8a80">
      <Terms xmlns="http://schemas.microsoft.com/office/infopath/2007/PartnerControls"/>
    </lcf76f155ced4ddcb4097134ff3c332f>
    <TaxCatchAll xmlns="3940b711-dc1d-4235-b0a5-48d487f0d3b9" xsi:nil="true"/>
  </documentManagement>
</p:properties>
</file>

<file path=customXml/itemProps1.xml><?xml version="1.0" encoding="utf-8"?>
<ds:datastoreItem xmlns:ds="http://schemas.openxmlformats.org/officeDocument/2006/customXml" ds:itemID="{2A3AC776-BB22-46C6-94CA-DE5319E32815}">
  <ds:schemaRefs>
    <ds:schemaRef ds:uri="http://schemas.microsoft.com/sharepoint/v3/contenttype/forms"/>
  </ds:schemaRefs>
</ds:datastoreItem>
</file>

<file path=customXml/itemProps2.xml><?xml version="1.0" encoding="utf-8"?>
<ds:datastoreItem xmlns:ds="http://schemas.openxmlformats.org/officeDocument/2006/customXml" ds:itemID="{86C52F93-86E7-46D0-9E0A-BD078A6CEB47}">
  <ds:schemaRefs>
    <ds:schemaRef ds:uri="3940b711-dc1d-4235-b0a5-48d487f0d3b9"/>
    <ds:schemaRef ds:uri="49256dcf-74b5-4e0f-b2ab-e17546be8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144BB7B-CE34-4D68-9B7C-68D737AEA431}">
  <ds:schemaRefs>
    <ds:schemaRef ds:uri="http://schemas.microsoft.com/office/2006/metadata/properties"/>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3940b711-dc1d-4235-b0a5-48d487f0d3b9"/>
    <ds:schemaRef ds:uri="49256dcf-74b5-4e0f-b2ab-e17546be8a8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1081</TotalTime>
  <Words>5517</Words>
  <Application>Microsoft Office PowerPoint</Application>
  <PresentationFormat>Widescreen</PresentationFormat>
  <Paragraphs>670</Paragraphs>
  <Slides>70</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Arial</vt:lpstr>
      <vt:lpstr>Arial Bold</vt:lpstr>
      <vt:lpstr>Calibri</vt:lpstr>
      <vt:lpstr>Courier New</vt:lpstr>
      <vt:lpstr>Garamond, and MS Serif </vt:lpstr>
      <vt:lpstr>HALDEN SOLID</vt:lpstr>
      <vt:lpstr>Open Sans</vt:lpstr>
      <vt:lpstr>Open Sans Extrabold</vt:lpstr>
      <vt:lpstr>Times New Roman</vt:lpstr>
      <vt:lpstr>Wingdings</vt:lpstr>
      <vt:lpstr>Theme2</vt:lpstr>
      <vt:lpstr>AUDIENCE  </vt:lpstr>
      <vt:lpstr>PowerPoint Presentation</vt:lpstr>
      <vt:lpstr>PowerPoint Presentation</vt:lpstr>
      <vt:lpstr>FCS: training instructions 1</vt:lpstr>
      <vt:lpstr>FCS: What is it? </vt:lpstr>
      <vt:lpstr>FCS: USEs OF this indicator</vt:lpstr>
      <vt:lpstr>FCS: food frequency</vt:lpstr>
      <vt:lpstr>PowerPoint Presentation</vt:lpstr>
      <vt:lpstr>FCS: training instructions 2</vt:lpstr>
      <vt:lpstr>Fcs MODULE</vt:lpstr>
      <vt:lpstr>Fcs MODULE: MAIN QUESTION</vt:lpstr>
      <vt:lpstr>Fcs MODULE: MAIN QUESTION (continued) </vt:lpstr>
      <vt:lpstr>PowerPoint Presentation</vt:lpstr>
      <vt:lpstr>Fcs Food group 1: Staple Foods </vt:lpstr>
      <vt:lpstr>Fcs Food group 2: Pulses, Legumes, nuts</vt:lpstr>
      <vt:lpstr>Fcs Food group 3: Milk &amp; dairy products</vt:lpstr>
      <vt:lpstr>Fcs Food group 4: meat, fish, eggs</vt:lpstr>
      <vt:lpstr>Fcs Food group 5: Vegetables &amp; leaves</vt:lpstr>
      <vt:lpstr>Fcs Food group 6: fruits</vt:lpstr>
      <vt:lpstr>Fcs Food group 7: OIL, FAT, BUTTER</vt:lpstr>
      <vt:lpstr>Fcs Food group 8: Sugar, sweets</vt:lpstr>
      <vt:lpstr>Fcs Food group 9: condiments, spices </vt:lpstr>
      <vt:lpstr>Food group weights </vt:lpstr>
      <vt:lpstr>PowerPoint Presentation</vt:lpstr>
      <vt:lpstr>PowerPoint Presentation</vt:lpstr>
      <vt:lpstr>Fcs MODULE: how to ask</vt:lpstr>
      <vt:lpstr>Fcs MODULE: how to ask</vt:lpstr>
      <vt:lpstr>Fcs MODULE: how to ask</vt:lpstr>
      <vt:lpstr>Fcs MODULE: how to ask</vt:lpstr>
      <vt:lpstr>Fcs: other considerations </vt:lpstr>
      <vt:lpstr>FCS: training instructions 3</vt:lpstr>
      <vt:lpstr>PowerPoint Presentation</vt:lpstr>
      <vt:lpstr>PROBING examples </vt:lpstr>
      <vt:lpstr>Enumerator’s notes </vt:lpstr>
      <vt:lpstr>PowerPoint Presentation</vt:lpstr>
      <vt:lpstr>FCS: CALCULATION example</vt:lpstr>
      <vt:lpstr>FCS: CALCULATION example (continued) </vt:lpstr>
      <vt:lpstr>PowerPoint Presentation</vt:lpstr>
      <vt:lpstr>FCS: Survey Designer</vt:lpstr>
      <vt:lpstr>FCS Module design </vt:lpstr>
      <vt:lpstr>FCS: Survey Designer</vt:lpstr>
      <vt:lpstr>PowerPoint Presentation</vt:lpstr>
      <vt:lpstr>Quality check examples </vt:lpstr>
      <vt:lpstr>FCS: descriptives and frequencies </vt:lpstr>
      <vt:lpstr>FCS: descriptives and frequencies example</vt:lpstr>
      <vt:lpstr>FCS: descriptives and frequencies example</vt:lpstr>
      <vt:lpstr>FCS: examine data/zero values</vt:lpstr>
      <vt:lpstr>FCS: examine data /correlations</vt:lpstr>
      <vt:lpstr>FCS: examine data /correlations</vt:lpstr>
      <vt:lpstr>FCS: Data cleaning/Missing &amp; out-of-range values </vt:lpstr>
      <vt:lpstr>PowerPoint Presentation</vt:lpstr>
      <vt:lpstr>FCS: Survey Designer</vt:lpstr>
      <vt:lpstr>FCS: GITHUB</vt:lpstr>
      <vt:lpstr>FCS: CALCULATION lookouts</vt:lpstr>
      <vt:lpstr>FCS: CALCULATION lookouts </vt:lpstr>
      <vt:lpstr>PowerPoint Presentation</vt:lpstr>
      <vt:lpstr>FCS: REPORTING EXAMPLE </vt:lpstr>
      <vt:lpstr>FCS: REPORTING EXAMPLE </vt:lpstr>
      <vt:lpstr>FCS: REPORTING EXAMPLE </vt:lpstr>
      <vt:lpstr>FCS: DON’T’S IN REPORTING</vt:lpstr>
      <vt:lpstr>PowerPoint Presentation</vt:lpstr>
      <vt:lpstr>FCS: food sources</vt:lpstr>
      <vt:lpstr>FCS: food sources</vt:lpstr>
      <vt:lpstr>FCS: food sources</vt:lpstr>
      <vt:lpstr>Food sources: Survey Designer</vt:lpstr>
      <vt:lpstr>Food sources: GITHUB</vt:lpstr>
      <vt:lpstr>FCS: food sources</vt:lpstr>
      <vt:lpstr>PowerPoint Presentation</vt:lpstr>
      <vt:lpstr>FCS: VAM Resource Centre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lastModifiedBy>Isra WISHAH</cp:lastModifiedBy>
  <cp:revision>12</cp:revision>
  <dcterms:created xsi:type="dcterms:W3CDTF">2018-08-20T09:35:59Z</dcterms:created>
  <dcterms:modified xsi:type="dcterms:W3CDTF">2023-02-09T15:58:32Z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0x01010007EC5AEA005F3944B5281CE0F7F3B6DF</vt:lpwstr>
  </property>
  <property fmtid="{D5CDD505-2E9C-101B-9397-08002B2CF9AE}" pid="3" name="MediaServiceImageTags">
    <vt:lpwstr/>
  </property>
</Properties>
</file>